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8" r:id="rId2"/>
    <p:sldId id="285" r:id="rId3"/>
    <p:sldId id="283" r:id="rId4"/>
    <p:sldId id="282" r:id="rId5"/>
    <p:sldId id="278" r:id="rId6"/>
    <p:sldId id="272" r:id="rId7"/>
    <p:sldId id="281" r:id="rId8"/>
    <p:sldId id="287" r:id="rId9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14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6A6FD6-C498-42B6-A850-063FE7AF2B6D}" type="doc">
      <dgm:prSet loTypeId="urn:microsoft.com/office/officeart/2005/8/layout/process4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F0A7667E-281C-4436-8760-3380B0EFE06D}">
      <dgm:prSet phldrT="[Texte]"/>
      <dgm:spPr/>
      <dgm:t>
        <a:bodyPr/>
        <a:lstStyle/>
        <a:p>
          <a:r>
            <a:rPr lang="fr-FR" b="1" dirty="0" smtClean="0">
              <a:latin typeface="Garamond" pitchFamily="18" charset="0"/>
            </a:rPr>
            <a:t>Grande Secti</a:t>
          </a:r>
          <a:r>
            <a:rPr lang="fr-FR" dirty="0" smtClean="0">
              <a:latin typeface="Garamond" pitchFamily="18" charset="0"/>
            </a:rPr>
            <a:t>on</a:t>
          </a:r>
          <a:endParaRPr lang="fr-FR" dirty="0">
            <a:latin typeface="Garamond" pitchFamily="18" charset="0"/>
          </a:endParaRPr>
        </a:p>
      </dgm:t>
    </dgm:pt>
    <dgm:pt modelId="{AB20FDC9-34BD-44F7-8362-2C2D5C67F520}" type="parTrans" cxnId="{1FA58C4F-31A4-4C0E-9752-6A52F1B1DEFC}">
      <dgm:prSet/>
      <dgm:spPr/>
      <dgm:t>
        <a:bodyPr/>
        <a:lstStyle/>
        <a:p>
          <a:endParaRPr lang="fr-FR"/>
        </a:p>
      </dgm:t>
    </dgm:pt>
    <dgm:pt modelId="{7ACFA7F1-F9BD-411E-8253-4FB5941ACF5F}" type="sibTrans" cxnId="{1FA58C4F-31A4-4C0E-9752-6A52F1B1DEFC}">
      <dgm:prSet/>
      <dgm:spPr/>
      <dgm:t>
        <a:bodyPr/>
        <a:lstStyle/>
        <a:p>
          <a:endParaRPr lang="fr-FR"/>
        </a:p>
      </dgm:t>
    </dgm:pt>
    <dgm:pt modelId="{805A3099-4239-4629-B84F-27062C860662}">
      <dgm:prSet phldrT="[Texte]" custT="1"/>
      <dgm:spPr/>
      <dgm:t>
        <a:bodyPr/>
        <a:lstStyle/>
        <a:p>
          <a:r>
            <a:rPr lang="fr-FR" sz="1400" dirty="0" smtClean="0">
              <a:latin typeface="Garamond" pitchFamily="18" charset="0"/>
            </a:rPr>
            <a:t>Level 1</a:t>
          </a:r>
        </a:p>
        <a:p>
          <a:r>
            <a:rPr lang="fr-FR" sz="1400" dirty="0" smtClean="0">
              <a:latin typeface="Garamond" pitchFamily="18" charset="0"/>
            </a:rPr>
            <a:t>(2,15 heures hebdo)</a:t>
          </a:r>
          <a:endParaRPr lang="fr-FR" sz="1400" dirty="0">
            <a:latin typeface="Garamond" pitchFamily="18" charset="0"/>
          </a:endParaRPr>
        </a:p>
      </dgm:t>
    </dgm:pt>
    <dgm:pt modelId="{8495D6D9-7A79-4960-AEBC-AD6DB8562CD0}" type="parTrans" cxnId="{768F6DE2-8FE0-4615-999D-0732A960AAEC}">
      <dgm:prSet/>
      <dgm:spPr/>
      <dgm:t>
        <a:bodyPr/>
        <a:lstStyle/>
        <a:p>
          <a:endParaRPr lang="fr-FR"/>
        </a:p>
      </dgm:t>
    </dgm:pt>
    <dgm:pt modelId="{D983C015-151F-410B-A9F2-DA3370B49179}" type="sibTrans" cxnId="{768F6DE2-8FE0-4615-999D-0732A960AAEC}">
      <dgm:prSet/>
      <dgm:spPr/>
      <dgm:t>
        <a:bodyPr/>
        <a:lstStyle/>
        <a:p>
          <a:endParaRPr lang="fr-FR"/>
        </a:p>
      </dgm:t>
    </dgm:pt>
    <dgm:pt modelId="{64BC0BAE-30BA-48AC-86B3-8F6C59C28FC1}">
      <dgm:prSet phldrT="[Texte]"/>
      <dgm:spPr/>
      <dgm:t>
        <a:bodyPr/>
        <a:lstStyle/>
        <a:p>
          <a:r>
            <a:rPr lang="fr-FR" b="1" dirty="0" smtClean="0">
              <a:latin typeface="Garamond" pitchFamily="18" charset="0"/>
            </a:rPr>
            <a:t>CP</a:t>
          </a:r>
          <a:endParaRPr lang="fr-FR" b="1" dirty="0">
            <a:latin typeface="Garamond" pitchFamily="18" charset="0"/>
          </a:endParaRPr>
        </a:p>
      </dgm:t>
    </dgm:pt>
    <dgm:pt modelId="{D0CB038C-4503-48D3-AD05-B5D53043D5CF}" type="parTrans" cxnId="{619DCEEA-9DDF-4326-9FAF-BB441A544ED2}">
      <dgm:prSet/>
      <dgm:spPr/>
      <dgm:t>
        <a:bodyPr/>
        <a:lstStyle/>
        <a:p>
          <a:endParaRPr lang="fr-FR"/>
        </a:p>
      </dgm:t>
    </dgm:pt>
    <dgm:pt modelId="{309E5193-02AE-4243-BC2C-A3960D42C160}" type="sibTrans" cxnId="{619DCEEA-9DDF-4326-9FAF-BB441A544ED2}">
      <dgm:prSet/>
      <dgm:spPr/>
      <dgm:t>
        <a:bodyPr/>
        <a:lstStyle/>
        <a:p>
          <a:endParaRPr lang="fr-FR"/>
        </a:p>
      </dgm:t>
    </dgm:pt>
    <dgm:pt modelId="{1AE7E608-ABBA-427A-A111-833AE2FA8FA6}">
      <dgm:prSet phldrT="[Texte]" custT="1"/>
      <dgm:spPr/>
      <dgm:t>
        <a:bodyPr/>
        <a:lstStyle/>
        <a:p>
          <a:r>
            <a:rPr lang="fr-FR" sz="1400" dirty="0" smtClean="0">
              <a:latin typeface="Garamond" pitchFamily="18" charset="0"/>
            </a:rPr>
            <a:t>Level 1 &amp; Level 2</a:t>
          </a:r>
        </a:p>
        <a:p>
          <a:r>
            <a:rPr lang="fr-FR" sz="1400" dirty="0" smtClean="0">
              <a:latin typeface="Garamond" pitchFamily="18" charset="0"/>
            </a:rPr>
            <a:t>(3 heures hebdo)</a:t>
          </a:r>
          <a:endParaRPr lang="fr-FR" sz="1400" dirty="0"/>
        </a:p>
      </dgm:t>
    </dgm:pt>
    <dgm:pt modelId="{EB4F193B-0119-4AF5-AB9A-735528DCA3B6}" type="parTrans" cxnId="{0CA5455F-AF05-41A1-ACA7-ED5468B3988B}">
      <dgm:prSet/>
      <dgm:spPr/>
      <dgm:t>
        <a:bodyPr/>
        <a:lstStyle/>
        <a:p>
          <a:endParaRPr lang="fr-FR"/>
        </a:p>
      </dgm:t>
    </dgm:pt>
    <dgm:pt modelId="{D6404045-D3DF-4A7E-A732-09F9830C028A}" type="sibTrans" cxnId="{0CA5455F-AF05-41A1-ACA7-ED5468B3988B}">
      <dgm:prSet/>
      <dgm:spPr/>
      <dgm:t>
        <a:bodyPr/>
        <a:lstStyle/>
        <a:p>
          <a:endParaRPr lang="fr-FR"/>
        </a:p>
      </dgm:t>
    </dgm:pt>
    <dgm:pt modelId="{36AC9A77-D509-42B6-AA5E-65CAC1FE705F}">
      <dgm:prSet phldrT="[Texte]" custT="1"/>
      <dgm:spPr/>
      <dgm:t>
        <a:bodyPr/>
        <a:lstStyle/>
        <a:p>
          <a:r>
            <a:rPr lang="fr-FR" sz="1200" dirty="0" smtClean="0">
              <a:latin typeface="Garamond" pitchFamily="18" charset="0"/>
            </a:rPr>
            <a:t>Native language Class (7 heures hebdo Anglais (+ 5h maths en anglais selon le choix des parents)</a:t>
          </a:r>
          <a:endParaRPr lang="fr-FR" sz="1200" dirty="0"/>
        </a:p>
      </dgm:t>
    </dgm:pt>
    <dgm:pt modelId="{1B75D767-80D8-42B0-AB1A-00D8E4361633}" type="parTrans" cxnId="{78256F71-1CA2-40BD-8482-E25BAA5E3042}">
      <dgm:prSet/>
      <dgm:spPr/>
      <dgm:t>
        <a:bodyPr/>
        <a:lstStyle/>
        <a:p>
          <a:endParaRPr lang="fr-FR"/>
        </a:p>
      </dgm:t>
    </dgm:pt>
    <dgm:pt modelId="{50D1B9F3-342F-42AD-ADA8-F3C89DB4488A}" type="sibTrans" cxnId="{78256F71-1CA2-40BD-8482-E25BAA5E3042}">
      <dgm:prSet/>
      <dgm:spPr/>
      <dgm:t>
        <a:bodyPr/>
        <a:lstStyle/>
        <a:p>
          <a:endParaRPr lang="fr-FR"/>
        </a:p>
      </dgm:t>
    </dgm:pt>
    <dgm:pt modelId="{47B5BACE-A81A-4D05-AC27-0A2510443F72}">
      <dgm:prSet phldrT="[Texte]"/>
      <dgm:spPr/>
      <dgm:t>
        <a:bodyPr/>
        <a:lstStyle/>
        <a:p>
          <a:r>
            <a:rPr lang="fr-FR" b="1" dirty="0" smtClean="0">
              <a:latin typeface="Garamond" pitchFamily="18" charset="0"/>
            </a:rPr>
            <a:t>CE1-CM2</a:t>
          </a:r>
          <a:endParaRPr lang="fr-FR" b="1" dirty="0">
            <a:latin typeface="Garamond" pitchFamily="18" charset="0"/>
          </a:endParaRPr>
        </a:p>
      </dgm:t>
    </dgm:pt>
    <dgm:pt modelId="{BD78ACE5-DECE-44A2-8D74-6AE747BE8B74}" type="parTrans" cxnId="{47F5D3FD-F126-4FC8-960B-808DB1A7D9B0}">
      <dgm:prSet/>
      <dgm:spPr/>
      <dgm:t>
        <a:bodyPr/>
        <a:lstStyle/>
        <a:p>
          <a:endParaRPr lang="fr-FR"/>
        </a:p>
      </dgm:t>
    </dgm:pt>
    <dgm:pt modelId="{03B5B9F1-CC90-446B-A6BC-F5FDAF326590}" type="sibTrans" cxnId="{47F5D3FD-F126-4FC8-960B-808DB1A7D9B0}">
      <dgm:prSet/>
      <dgm:spPr/>
      <dgm:t>
        <a:bodyPr/>
        <a:lstStyle/>
        <a:p>
          <a:endParaRPr lang="fr-FR"/>
        </a:p>
      </dgm:t>
    </dgm:pt>
    <dgm:pt modelId="{5D64B4EB-A0CE-435F-956B-7602CD6CB6D0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Level 1 &amp; Level 2</a:t>
          </a:r>
        </a:p>
        <a:p>
          <a:r>
            <a:rPr lang="fr-FR" dirty="0" smtClean="0">
              <a:latin typeface="Garamond" pitchFamily="18" charset="0"/>
            </a:rPr>
            <a:t>(3 heures hebdo)</a:t>
          </a:r>
          <a:endParaRPr lang="fr-FR" dirty="0"/>
        </a:p>
      </dgm:t>
    </dgm:pt>
    <dgm:pt modelId="{5603F2E4-B082-4E2A-B4D8-F7246A830D59}" type="parTrans" cxnId="{EF4655EE-5066-43A2-A48E-38838CDA9E08}">
      <dgm:prSet/>
      <dgm:spPr/>
      <dgm:t>
        <a:bodyPr/>
        <a:lstStyle/>
        <a:p>
          <a:endParaRPr lang="fr-FR"/>
        </a:p>
      </dgm:t>
    </dgm:pt>
    <dgm:pt modelId="{1861265E-8753-4B4F-888F-344099E7916C}" type="sibTrans" cxnId="{EF4655EE-5066-43A2-A48E-38838CDA9E08}">
      <dgm:prSet/>
      <dgm:spPr/>
      <dgm:t>
        <a:bodyPr/>
        <a:lstStyle/>
        <a:p>
          <a:endParaRPr lang="fr-FR"/>
        </a:p>
      </dgm:t>
    </dgm:pt>
    <dgm:pt modelId="{BB513C88-5C31-49D2-ACF1-9F31BD1451FC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Advanced  Class</a:t>
          </a:r>
        </a:p>
        <a:p>
          <a:r>
            <a:rPr lang="fr-FR" dirty="0" smtClean="0">
              <a:latin typeface="Garamond" pitchFamily="18" charset="0"/>
            </a:rPr>
            <a:t>(5 heures hebdo)</a:t>
          </a:r>
          <a:endParaRPr lang="fr-FR" dirty="0"/>
        </a:p>
      </dgm:t>
    </dgm:pt>
    <dgm:pt modelId="{08F76E22-9D27-4672-BCE4-5714706EE867}" type="parTrans" cxnId="{51E9AD2A-18AD-4D45-BA7D-1E068EBE356F}">
      <dgm:prSet/>
      <dgm:spPr/>
      <dgm:t>
        <a:bodyPr/>
        <a:lstStyle/>
        <a:p>
          <a:endParaRPr lang="fr-FR"/>
        </a:p>
      </dgm:t>
    </dgm:pt>
    <dgm:pt modelId="{68AA06BE-A326-4078-B8FA-49FF5390488D}" type="sibTrans" cxnId="{51E9AD2A-18AD-4D45-BA7D-1E068EBE356F}">
      <dgm:prSet/>
      <dgm:spPr/>
      <dgm:t>
        <a:bodyPr/>
        <a:lstStyle/>
        <a:p>
          <a:endParaRPr lang="fr-FR"/>
        </a:p>
      </dgm:t>
    </dgm:pt>
    <dgm:pt modelId="{215B5192-F40F-4529-BA7E-FEE8AA54A409}">
      <dgm:prSet custT="1"/>
      <dgm:spPr/>
      <dgm:t>
        <a:bodyPr/>
        <a:lstStyle/>
        <a:p>
          <a:r>
            <a:rPr lang="fr-FR" sz="1400" dirty="0" smtClean="0">
              <a:latin typeface="Garamond" pitchFamily="18" charset="0"/>
            </a:rPr>
            <a:t>Native language Class</a:t>
          </a:r>
        </a:p>
        <a:p>
          <a:r>
            <a:rPr lang="fr-FR" sz="1400" dirty="0" smtClean="0">
              <a:latin typeface="Garamond" pitchFamily="18" charset="0"/>
            </a:rPr>
            <a:t> (3 heures hebdo)</a:t>
          </a:r>
          <a:endParaRPr lang="fr-FR" sz="1400" dirty="0">
            <a:latin typeface="Garamond" pitchFamily="18" charset="0"/>
          </a:endParaRPr>
        </a:p>
      </dgm:t>
    </dgm:pt>
    <dgm:pt modelId="{600FD433-3ADE-4C23-B379-445661B63AFF}" type="parTrans" cxnId="{9E6BE623-BE4B-40EA-9E8C-E126713422B4}">
      <dgm:prSet/>
      <dgm:spPr/>
      <dgm:t>
        <a:bodyPr/>
        <a:lstStyle/>
        <a:p>
          <a:endParaRPr lang="fr-FR"/>
        </a:p>
      </dgm:t>
    </dgm:pt>
    <dgm:pt modelId="{3FF2E0C1-592E-457C-B67B-E229A471D1B5}" type="sibTrans" cxnId="{9E6BE623-BE4B-40EA-9E8C-E126713422B4}">
      <dgm:prSet/>
      <dgm:spPr/>
      <dgm:t>
        <a:bodyPr/>
        <a:lstStyle/>
        <a:p>
          <a:endParaRPr lang="fr-FR"/>
        </a:p>
      </dgm:t>
    </dgm:pt>
    <dgm:pt modelId="{33CB4FC9-3914-450E-9774-1FBA94767C65}">
      <dgm:prSet custT="1"/>
      <dgm:spPr/>
      <dgm:t>
        <a:bodyPr/>
        <a:lstStyle/>
        <a:p>
          <a:r>
            <a:rPr lang="fr-FR" sz="1400" dirty="0" smtClean="0">
              <a:latin typeface="Garamond" pitchFamily="18" charset="0"/>
            </a:rPr>
            <a:t>Advanced Class </a:t>
          </a:r>
        </a:p>
        <a:p>
          <a:r>
            <a:rPr lang="fr-FR" sz="1400" dirty="0" smtClean="0">
              <a:latin typeface="Garamond" pitchFamily="18" charset="0"/>
            </a:rPr>
            <a:t>(5 heures hebdo)</a:t>
          </a:r>
          <a:endParaRPr lang="fr-FR" sz="1400" dirty="0">
            <a:latin typeface="Garamond" pitchFamily="18" charset="0"/>
          </a:endParaRPr>
        </a:p>
      </dgm:t>
    </dgm:pt>
    <dgm:pt modelId="{9383D6CE-4B58-40A8-857E-FD9C23830EBF}" type="parTrans" cxnId="{302FE0EE-4E59-4F9F-B779-2A6785696FB9}">
      <dgm:prSet/>
      <dgm:spPr/>
      <dgm:t>
        <a:bodyPr/>
        <a:lstStyle/>
        <a:p>
          <a:endParaRPr lang="fr-FR"/>
        </a:p>
      </dgm:t>
    </dgm:pt>
    <dgm:pt modelId="{FBCF41A7-28A0-4C75-B15B-42DF7A06FF32}" type="sibTrans" cxnId="{302FE0EE-4E59-4F9F-B779-2A6785696FB9}">
      <dgm:prSet/>
      <dgm:spPr/>
      <dgm:t>
        <a:bodyPr/>
        <a:lstStyle/>
        <a:p>
          <a:endParaRPr lang="fr-FR"/>
        </a:p>
      </dgm:t>
    </dgm:pt>
    <dgm:pt modelId="{9154C855-4214-4999-B227-BB2A74DDF589}">
      <dgm:prSet/>
      <dgm:spPr/>
      <dgm:t>
        <a:bodyPr/>
        <a:lstStyle/>
        <a:p>
          <a:r>
            <a:rPr lang="fr-FR" dirty="0" smtClean="0">
              <a:latin typeface="Garamond" pitchFamily="18" charset="0"/>
            </a:rPr>
            <a:t>Native language Class </a:t>
          </a:r>
        </a:p>
        <a:p>
          <a:r>
            <a:rPr lang="fr-FR" dirty="0" smtClean="0">
              <a:latin typeface="Garamond" pitchFamily="18" charset="0"/>
            </a:rPr>
            <a:t>(9 heures hebdo)</a:t>
          </a:r>
          <a:endParaRPr lang="fr-FR" dirty="0">
            <a:latin typeface="Garamond" pitchFamily="18" charset="0"/>
          </a:endParaRPr>
        </a:p>
      </dgm:t>
    </dgm:pt>
    <dgm:pt modelId="{653FFEC6-88D0-4B8A-8712-E78F527727E1}" type="parTrans" cxnId="{64FCE402-AB3B-4A3D-9A6A-C348F59605EA}">
      <dgm:prSet/>
      <dgm:spPr/>
      <dgm:t>
        <a:bodyPr/>
        <a:lstStyle/>
        <a:p>
          <a:endParaRPr lang="fr-FR"/>
        </a:p>
      </dgm:t>
    </dgm:pt>
    <dgm:pt modelId="{9DD4FE5C-3DDE-4C08-84AA-31BF3BFDAFC2}" type="sibTrans" cxnId="{64FCE402-AB3B-4A3D-9A6A-C348F59605EA}">
      <dgm:prSet/>
      <dgm:spPr/>
      <dgm:t>
        <a:bodyPr/>
        <a:lstStyle/>
        <a:p>
          <a:endParaRPr lang="fr-FR"/>
        </a:p>
      </dgm:t>
    </dgm:pt>
    <dgm:pt modelId="{AD01A71F-7379-4FB2-A05B-06C9D7E69369}">
      <dgm:prSet phldrT="[Texte]" custT="1"/>
      <dgm:spPr/>
      <dgm:t>
        <a:bodyPr/>
        <a:lstStyle/>
        <a:p>
          <a:r>
            <a:rPr lang="fr-FR" sz="2000" b="1" dirty="0" smtClean="0">
              <a:latin typeface="Garamond" pitchFamily="18" charset="0"/>
            </a:rPr>
            <a:t>Petite et Moyenne Sections de maternelle</a:t>
          </a:r>
          <a:endParaRPr lang="fr-FR" sz="2000" b="1" dirty="0">
            <a:latin typeface="Garamond" pitchFamily="18" charset="0"/>
          </a:endParaRPr>
        </a:p>
      </dgm:t>
    </dgm:pt>
    <dgm:pt modelId="{3C8500FF-DDB1-47A0-8722-A607FB90D51F}" type="parTrans" cxnId="{8C12BD51-575E-496B-9C45-B643268879F4}">
      <dgm:prSet/>
      <dgm:spPr/>
      <dgm:t>
        <a:bodyPr/>
        <a:lstStyle/>
        <a:p>
          <a:endParaRPr lang="fr-FR"/>
        </a:p>
      </dgm:t>
    </dgm:pt>
    <dgm:pt modelId="{6E68CADF-F412-4F25-A19F-248A2837F34F}" type="sibTrans" cxnId="{8C12BD51-575E-496B-9C45-B643268879F4}">
      <dgm:prSet/>
      <dgm:spPr/>
      <dgm:t>
        <a:bodyPr/>
        <a:lstStyle/>
        <a:p>
          <a:endParaRPr lang="fr-FR"/>
        </a:p>
      </dgm:t>
    </dgm:pt>
    <dgm:pt modelId="{46603F19-AF2F-4B58-AD6C-1B2D03A572C1}" type="pres">
      <dgm:prSet presAssocID="{EE6A6FD6-C498-42B6-A850-063FE7AF2B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1A2229B-841E-4092-9BE6-ABCA56381B92}" type="pres">
      <dgm:prSet presAssocID="{47B5BACE-A81A-4D05-AC27-0A2510443F72}" presName="boxAndChildren" presStyleCnt="0"/>
      <dgm:spPr/>
      <dgm:t>
        <a:bodyPr/>
        <a:lstStyle/>
        <a:p>
          <a:endParaRPr lang="fr-FR"/>
        </a:p>
      </dgm:t>
    </dgm:pt>
    <dgm:pt modelId="{A0E8E3DD-44EE-48E8-8C1F-CC098AD8DBFE}" type="pres">
      <dgm:prSet presAssocID="{47B5BACE-A81A-4D05-AC27-0A2510443F72}" presName="parentTextBox" presStyleLbl="node1" presStyleIdx="0" presStyleCnt="4"/>
      <dgm:spPr/>
      <dgm:t>
        <a:bodyPr/>
        <a:lstStyle/>
        <a:p>
          <a:endParaRPr lang="fr-FR"/>
        </a:p>
      </dgm:t>
    </dgm:pt>
    <dgm:pt modelId="{22B37E88-ACF7-49E6-A4D4-9EAB198D3525}" type="pres">
      <dgm:prSet presAssocID="{47B5BACE-A81A-4D05-AC27-0A2510443F72}" presName="entireBox" presStyleLbl="node1" presStyleIdx="0" presStyleCnt="4"/>
      <dgm:spPr/>
      <dgm:t>
        <a:bodyPr/>
        <a:lstStyle/>
        <a:p>
          <a:endParaRPr lang="fr-FR"/>
        </a:p>
      </dgm:t>
    </dgm:pt>
    <dgm:pt modelId="{CF6DA5CB-FE82-4C18-B798-F0E8E0B2EBA8}" type="pres">
      <dgm:prSet presAssocID="{47B5BACE-A81A-4D05-AC27-0A2510443F72}" presName="descendantBox" presStyleCnt="0"/>
      <dgm:spPr/>
      <dgm:t>
        <a:bodyPr/>
        <a:lstStyle/>
        <a:p>
          <a:endParaRPr lang="fr-FR"/>
        </a:p>
      </dgm:t>
    </dgm:pt>
    <dgm:pt modelId="{6F76D109-1806-4E31-BC57-53AC3977FD9E}" type="pres">
      <dgm:prSet presAssocID="{5D64B4EB-A0CE-435F-956B-7602CD6CB6D0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C6BEFA-9748-4BBA-B3C6-32F3C8DE0A9C}" type="pres">
      <dgm:prSet presAssocID="{BB513C88-5C31-49D2-ACF1-9F31BD1451FC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3AFBDC-18AD-47A1-9BF2-52F627663C46}" type="pres">
      <dgm:prSet presAssocID="{9154C855-4214-4999-B227-BB2A74DDF589}" presName="childTextBox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A18896-1A65-4021-ADDF-383D14ABC076}" type="pres">
      <dgm:prSet presAssocID="{309E5193-02AE-4243-BC2C-A3960D42C160}" presName="sp" presStyleCnt="0"/>
      <dgm:spPr/>
      <dgm:t>
        <a:bodyPr/>
        <a:lstStyle/>
        <a:p>
          <a:endParaRPr lang="fr-FR"/>
        </a:p>
      </dgm:t>
    </dgm:pt>
    <dgm:pt modelId="{BE6B3137-EFA2-4439-BF88-E3D3EE5CCB99}" type="pres">
      <dgm:prSet presAssocID="{64BC0BAE-30BA-48AC-86B3-8F6C59C28FC1}" presName="arrowAndChildren" presStyleCnt="0"/>
      <dgm:spPr/>
      <dgm:t>
        <a:bodyPr/>
        <a:lstStyle/>
        <a:p>
          <a:endParaRPr lang="fr-FR"/>
        </a:p>
      </dgm:t>
    </dgm:pt>
    <dgm:pt modelId="{15E6582F-505A-4C7B-8578-B626DAF0A040}" type="pres">
      <dgm:prSet presAssocID="{64BC0BAE-30BA-48AC-86B3-8F6C59C28FC1}" presName="parentTextArrow" presStyleLbl="node1" presStyleIdx="0" presStyleCnt="4"/>
      <dgm:spPr/>
      <dgm:t>
        <a:bodyPr/>
        <a:lstStyle/>
        <a:p>
          <a:endParaRPr lang="fr-FR"/>
        </a:p>
      </dgm:t>
    </dgm:pt>
    <dgm:pt modelId="{8252AA8D-F64C-4798-B14B-1D94D495FDD7}" type="pres">
      <dgm:prSet presAssocID="{64BC0BAE-30BA-48AC-86B3-8F6C59C28FC1}" presName="arrow" presStyleLbl="node1" presStyleIdx="1" presStyleCnt="4"/>
      <dgm:spPr/>
      <dgm:t>
        <a:bodyPr/>
        <a:lstStyle/>
        <a:p>
          <a:endParaRPr lang="fr-FR"/>
        </a:p>
      </dgm:t>
    </dgm:pt>
    <dgm:pt modelId="{6112312D-2E70-4EA0-B81B-B75BA0B06DC8}" type="pres">
      <dgm:prSet presAssocID="{64BC0BAE-30BA-48AC-86B3-8F6C59C28FC1}" presName="descendantArrow" presStyleCnt="0"/>
      <dgm:spPr/>
      <dgm:t>
        <a:bodyPr/>
        <a:lstStyle/>
        <a:p>
          <a:endParaRPr lang="fr-FR"/>
        </a:p>
      </dgm:t>
    </dgm:pt>
    <dgm:pt modelId="{C2566027-E7D5-44FA-BF6E-261E507F3B7C}" type="pres">
      <dgm:prSet presAssocID="{1AE7E608-ABBA-427A-A111-833AE2FA8FA6}" presName="childTextArrow" presStyleLbl="fgAccFollowNode1" presStyleIdx="3" presStyleCnt="8" custScaleY="1448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359586-1845-40AD-BB2D-D47DAC648DD3}" type="pres">
      <dgm:prSet presAssocID="{33CB4FC9-3914-450E-9774-1FBA94767C65}" presName="childTextArrow" presStyleLbl="fgAccFollowNode1" presStyleIdx="4" presStyleCnt="8" custScaleY="1448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32F94D-0509-4541-B7E2-CDF1344AB56E}" type="pres">
      <dgm:prSet presAssocID="{36AC9A77-D509-42B6-AA5E-65CAC1FE705F}" presName="childTextArrow" presStyleLbl="fgAccFollowNode1" presStyleIdx="5" presStyleCnt="8" custScaleY="1448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D98D9E-4328-4D6D-9CAF-684063D3355D}" type="pres">
      <dgm:prSet presAssocID="{7ACFA7F1-F9BD-411E-8253-4FB5941ACF5F}" presName="sp" presStyleCnt="0"/>
      <dgm:spPr/>
      <dgm:t>
        <a:bodyPr/>
        <a:lstStyle/>
        <a:p>
          <a:endParaRPr lang="fr-FR"/>
        </a:p>
      </dgm:t>
    </dgm:pt>
    <dgm:pt modelId="{11CE314F-2611-4381-8699-7C57E2C49F48}" type="pres">
      <dgm:prSet presAssocID="{F0A7667E-281C-4436-8760-3380B0EFE06D}" presName="arrowAndChildren" presStyleCnt="0"/>
      <dgm:spPr/>
      <dgm:t>
        <a:bodyPr/>
        <a:lstStyle/>
        <a:p>
          <a:endParaRPr lang="fr-FR"/>
        </a:p>
      </dgm:t>
    </dgm:pt>
    <dgm:pt modelId="{AAA2BB1A-04EB-4E43-A35E-445738019359}" type="pres">
      <dgm:prSet presAssocID="{F0A7667E-281C-4436-8760-3380B0EFE06D}" presName="parentTextArrow" presStyleLbl="node1" presStyleIdx="1" presStyleCnt="4"/>
      <dgm:spPr/>
      <dgm:t>
        <a:bodyPr/>
        <a:lstStyle/>
        <a:p>
          <a:endParaRPr lang="fr-FR"/>
        </a:p>
      </dgm:t>
    </dgm:pt>
    <dgm:pt modelId="{E0C2B25B-C95C-4703-83FC-39AA26FFB3B4}" type="pres">
      <dgm:prSet presAssocID="{F0A7667E-281C-4436-8760-3380B0EFE06D}" presName="arrow" presStyleLbl="node1" presStyleIdx="2" presStyleCnt="4"/>
      <dgm:spPr/>
      <dgm:t>
        <a:bodyPr/>
        <a:lstStyle/>
        <a:p>
          <a:endParaRPr lang="fr-FR"/>
        </a:p>
      </dgm:t>
    </dgm:pt>
    <dgm:pt modelId="{2DC36987-3AC0-43A8-A211-89854043E095}" type="pres">
      <dgm:prSet presAssocID="{F0A7667E-281C-4436-8760-3380B0EFE06D}" presName="descendantArrow" presStyleCnt="0"/>
      <dgm:spPr/>
      <dgm:t>
        <a:bodyPr/>
        <a:lstStyle/>
        <a:p>
          <a:endParaRPr lang="fr-FR"/>
        </a:p>
      </dgm:t>
    </dgm:pt>
    <dgm:pt modelId="{552A5370-4A9B-4A38-95EE-62FD15A4966F}" type="pres">
      <dgm:prSet presAssocID="{805A3099-4239-4629-B84F-27062C860662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0B121C-31A0-4BEB-BB01-511183CED214}" type="pres">
      <dgm:prSet presAssocID="{215B5192-F40F-4529-BA7E-FEE8AA54A409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1694BA-ADBD-41B7-8CDB-58F7D9A24902}" type="pres">
      <dgm:prSet presAssocID="{6E68CADF-F412-4F25-A19F-248A2837F34F}" presName="sp" presStyleCnt="0"/>
      <dgm:spPr/>
      <dgm:t>
        <a:bodyPr/>
        <a:lstStyle/>
        <a:p>
          <a:endParaRPr lang="fr-FR"/>
        </a:p>
      </dgm:t>
    </dgm:pt>
    <dgm:pt modelId="{C20BF940-C5F3-45AC-A066-7C35618BB05B}" type="pres">
      <dgm:prSet presAssocID="{AD01A71F-7379-4FB2-A05B-06C9D7E69369}" presName="arrowAndChildren" presStyleCnt="0"/>
      <dgm:spPr/>
      <dgm:t>
        <a:bodyPr/>
        <a:lstStyle/>
        <a:p>
          <a:endParaRPr lang="fr-FR"/>
        </a:p>
      </dgm:t>
    </dgm:pt>
    <dgm:pt modelId="{B4C6E1BC-69DC-41AF-BE12-2FF7D8BEFA2F}" type="pres">
      <dgm:prSet presAssocID="{AD01A71F-7379-4FB2-A05B-06C9D7E69369}" presName="parentTextArrow" presStyleLbl="node1" presStyleIdx="3" presStyleCnt="4" custLinFactNeighborX="-218" custLinFactNeighborY="-891"/>
      <dgm:spPr/>
      <dgm:t>
        <a:bodyPr/>
        <a:lstStyle/>
        <a:p>
          <a:endParaRPr lang="fr-FR"/>
        </a:p>
      </dgm:t>
    </dgm:pt>
  </dgm:ptLst>
  <dgm:cxnLst>
    <dgm:cxn modelId="{58B295D2-927B-4C93-B4EE-E1134941E427}" type="presOf" srcId="{F0A7667E-281C-4436-8760-3380B0EFE06D}" destId="{E0C2B25B-C95C-4703-83FC-39AA26FFB3B4}" srcOrd="1" destOrd="0" presId="urn:microsoft.com/office/officeart/2005/8/layout/process4"/>
    <dgm:cxn modelId="{51E9AD2A-18AD-4D45-BA7D-1E068EBE356F}" srcId="{47B5BACE-A81A-4D05-AC27-0A2510443F72}" destId="{BB513C88-5C31-49D2-ACF1-9F31BD1451FC}" srcOrd="1" destOrd="0" parTransId="{08F76E22-9D27-4672-BCE4-5714706EE867}" sibTransId="{68AA06BE-A326-4078-B8FA-49FF5390488D}"/>
    <dgm:cxn modelId="{A48D03A8-716E-461C-A2B2-C3C558DE7BA6}" type="presOf" srcId="{1AE7E608-ABBA-427A-A111-833AE2FA8FA6}" destId="{C2566027-E7D5-44FA-BF6E-261E507F3B7C}" srcOrd="0" destOrd="0" presId="urn:microsoft.com/office/officeart/2005/8/layout/process4"/>
    <dgm:cxn modelId="{302FE0EE-4E59-4F9F-B779-2A6785696FB9}" srcId="{64BC0BAE-30BA-48AC-86B3-8F6C59C28FC1}" destId="{33CB4FC9-3914-450E-9774-1FBA94767C65}" srcOrd="1" destOrd="0" parTransId="{9383D6CE-4B58-40A8-857E-FD9C23830EBF}" sibTransId="{FBCF41A7-28A0-4C75-B15B-42DF7A06FF32}"/>
    <dgm:cxn modelId="{D79CB0FC-8826-4BE9-B75E-B5B600F66DB5}" type="presOf" srcId="{64BC0BAE-30BA-48AC-86B3-8F6C59C28FC1}" destId="{15E6582F-505A-4C7B-8578-B626DAF0A040}" srcOrd="0" destOrd="0" presId="urn:microsoft.com/office/officeart/2005/8/layout/process4"/>
    <dgm:cxn modelId="{64FCE402-AB3B-4A3D-9A6A-C348F59605EA}" srcId="{47B5BACE-A81A-4D05-AC27-0A2510443F72}" destId="{9154C855-4214-4999-B227-BB2A74DDF589}" srcOrd="2" destOrd="0" parTransId="{653FFEC6-88D0-4B8A-8712-E78F527727E1}" sibTransId="{9DD4FE5C-3DDE-4C08-84AA-31BF3BFDAFC2}"/>
    <dgm:cxn modelId="{EF4655EE-5066-43A2-A48E-38838CDA9E08}" srcId="{47B5BACE-A81A-4D05-AC27-0A2510443F72}" destId="{5D64B4EB-A0CE-435F-956B-7602CD6CB6D0}" srcOrd="0" destOrd="0" parTransId="{5603F2E4-B082-4E2A-B4D8-F7246A830D59}" sibTransId="{1861265E-8753-4B4F-888F-344099E7916C}"/>
    <dgm:cxn modelId="{25C0AAB0-5B34-4A85-A05C-E55771AFC11C}" type="presOf" srcId="{EE6A6FD6-C498-42B6-A850-063FE7AF2B6D}" destId="{46603F19-AF2F-4B58-AD6C-1B2D03A572C1}" srcOrd="0" destOrd="0" presId="urn:microsoft.com/office/officeart/2005/8/layout/process4"/>
    <dgm:cxn modelId="{768F6DE2-8FE0-4615-999D-0732A960AAEC}" srcId="{F0A7667E-281C-4436-8760-3380B0EFE06D}" destId="{805A3099-4239-4629-B84F-27062C860662}" srcOrd="0" destOrd="0" parTransId="{8495D6D9-7A79-4960-AEBC-AD6DB8562CD0}" sibTransId="{D983C015-151F-410B-A9F2-DA3370B49179}"/>
    <dgm:cxn modelId="{F668AE89-2437-43F5-996C-EBF45EE04739}" type="presOf" srcId="{F0A7667E-281C-4436-8760-3380B0EFE06D}" destId="{AAA2BB1A-04EB-4E43-A35E-445738019359}" srcOrd="0" destOrd="0" presId="urn:microsoft.com/office/officeart/2005/8/layout/process4"/>
    <dgm:cxn modelId="{D2342A7A-08B8-4AF2-BA7C-0D5932A50A25}" type="presOf" srcId="{64BC0BAE-30BA-48AC-86B3-8F6C59C28FC1}" destId="{8252AA8D-F64C-4798-B14B-1D94D495FDD7}" srcOrd="1" destOrd="0" presId="urn:microsoft.com/office/officeart/2005/8/layout/process4"/>
    <dgm:cxn modelId="{C22696A9-02D7-4FA9-B893-5EE13B760876}" type="presOf" srcId="{36AC9A77-D509-42B6-AA5E-65CAC1FE705F}" destId="{A232F94D-0509-4541-B7E2-CDF1344AB56E}" srcOrd="0" destOrd="0" presId="urn:microsoft.com/office/officeart/2005/8/layout/process4"/>
    <dgm:cxn modelId="{2E1893D5-BFA9-46A9-A19C-F12712B3949D}" type="presOf" srcId="{AD01A71F-7379-4FB2-A05B-06C9D7E69369}" destId="{B4C6E1BC-69DC-41AF-BE12-2FF7D8BEFA2F}" srcOrd="0" destOrd="0" presId="urn:microsoft.com/office/officeart/2005/8/layout/process4"/>
    <dgm:cxn modelId="{8C12BD51-575E-496B-9C45-B643268879F4}" srcId="{EE6A6FD6-C498-42B6-A850-063FE7AF2B6D}" destId="{AD01A71F-7379-4FB2-A05B-06C9D7E69369}" srcOrd="0" destOrd="0" parTransId="{3C8500FF-DDB1-47A0-8722-A607FB90D51F}" sibTransId="{6E68CADF-F412-4F25-A19F-248A2837F34F}"/>
    <dgm:cxn modelId="{294A79D0-4562-4081-ABC7-9867E116A155}" type="presOf" srcId="{33CB4FC9-3914-450E-9774-1FBA94767C65}" destId="{1F359586-1845-40AD-BB2D-D47DAC648DD3}" srcOrd="0" destOrd="0" presId="urn:microsoft.com/office/officeart/2005/8/layout/process4"/>
    <dgm:cxn modelId="{7B6D095C-6E07-40D3-B5AD-77ADF10D119E}" type="presOf" srcId="{5D64B4EB-A0CE-435F-956B-7602CD6CB6D0}" destId="{6F76D109-1806-4E31-BC57-53AC3977FD9E}" srcOrd="0" destOrd="0" presId="urn:microsoft.com/office/officeart/2005/8/layout/process4"/>
    <dgm:cxn modelId="{78256F71-1CA2-40BD-8482-E25BAA5E3042}" srcId="{64BC0BAE-30BA-48AC-86B3-8F6C59C28FC1}" destId="{36AC9A77-D509-42B6-AA5E-65CAC1FE705F}" srcOrd="2" destOrd="0" parTransId="{1B75D767-80D8-42B0-AB1A-00D8E4361633}" sibTransId="{50D1B9F3-342F-42AD-ADA8-F3C89DB4488A}"/>
    <dgm:cxn modelId="{635E3AB1-9B63-4671-9546-CD582A1AD00F}" type="presOf" srcId="{805A3099-4239-4629-B84F-27062C860662}" destId="{552A5370-4A9B-4A38-95EE-62FD15A4966F}" srcOrd="0" destOrd="0" presId="urn:microsoft.com/office/officeart/2005/8/layout/process4"/>
    <dgm:cxn modelId="{ABA4F9AF-49FB-4CC3-931D-0BE735CB7D65}" type="presOf" srcId="{BB513C88-5C31-49D2-ACF1-9F31BD1451FC}" destId="{D7C6BEFA-9748-4BBA-B3C6-32F3C8DE0A9C}" srcOrd="0" destOrd="0" presId="urn:microsoft.com/office/officeart/2005/8/layout/process4"/>
    <dgm:cxn modelId="{9E6BE623-BE4B-40EA-9E8C-E126713422B4}" srcId="{F0A7667E-281C-4436-8760-3380B0EFE06D}" destId="{215B5192-F40F-4529-BA7E-FEE8AA54A409}" srcOrd="1" destOrd="0" parTransId="{600FD433-3ADE-4C23-B379-445661B63AFF}" sibTransId="{3FF2E0C1-592E-457C-B67B-E229A471D1B5}"/>
    <dgm:cxn modelId="{A5510876-7647-4D40-9C65-3E65308D8854}" type="presOf" srcId="{9154C855-4214-4999-B227-BB2A74DDF589}" destId="{C73AFBDC-18AD-47A1-9BF2-52F627663C46}" srcOrd="0" destOrd="0" presId="urn:microsoft.com/office/officeart/2005/8/layout/process4"/>
    <dgm:cxn modelId="{619DCEEA-9DDF-4326-9FAF-BB441A544ED2}" srcId="{EE6A6FD6-C498-42B6-A850-063FE7AF2B6D}" destId="{64BC0BAE-30BA-48AC-86B3-8F6C59C28FC1}" srcOrd="2" destOrd="0" parTransId="{D0CB038C-4503-48D3-AD05-B5D53043D5CF}" sibTransId="{309E5193-02AE-4243-BC2C-A3960D42C160}"/>
    <dgm:cxn modelId="{0CA5455F-AF05-41A1-ACA7-ED5468B3988B}" srcId="{64BC0BAE-30BA-48AC-86B3-8F6C59C28FC1}" destId="{1AE7E608-ABBA-427A-A111-833AE2FA8FA6}" srcOrd="0" destOrd="0" parTransId="{EB4F193B-0119-4AF5-AB9A-735528DCA3B6}" sibTransId="{D6404045-D3DF-4A7E-A732-09F9830C028A}"/>
    <dgm:cxn modelId="{9CFCDB1E-ACCE-42D7-A9A4-0B43C5DC0BA1}" type="presOf" srcId="{47B5BACE-A81A-4D05-AC27-0A2510443F72}" destId="{22B37E88-ACF7-49E6-A4D4-9EAB198D3525}" srcOrd="1" destOrd="0" presId="urn:microsoft.com/office/officeart/2005/8/layout/process4"/>
    <dgm:cxn modelId="{1FA58C4F-31A4-4C0E-9752-6A52F1B1DEFC}" srcId="{EE6A6FD6-C498-42B6-A850-063FE7AF2B6D}" destId="{F0A7667E-281C-4436-8760-3380B0EFE06D}" srcOrd="1" destOrd="0" parTransId="{AB20FDC9-34BD-44F7-8362-2C2D5C67F520}" sibTransId="{7ACFA7F1-F9BD-411E-8253-4FB5941ACF5F}"/>
    <dgm:cxn modelId="{3A5745FA-A5DF-4B2E-B411-7806A9D9E54A}" type="presOf" srcId="{215B5192-F40F-4529-BA7E-FEE8AA54A409}" destId="{530B121C-31A0-4BEB-BB01-511183CED214}" srcOrd="0" destOrd="0" presId="urn:microsoft.com/office/officeart/2005/8/layout/process4"/>
    <dgm:cxn modelId="{47F5D3FD-F126-4FC8-960B-808DB1A7D9B0}" srcId="{EE6A6FD6-C498-42B6-A850-063FE7AF2B6D}" destId="{47B5BACE-A81A-4D05-AC27-0A2510443F72}" srcOrd="3" destOrd="0" parTransId="{BD78ACE5-DECE-44A2-8D74-6AE747BE8B74}" sibTransId="{03B5B9F1-CC90-446B-A6BC-F5FDAF326590}"/>
    <dgm:cxn modelId="{73BBE726-FEBA-4E30-B2DB-DCA7B3374121}" type="presOf" srcId="{47B5BACE-A81A-4D05-AC27-0A2510443F72}" destId="{A0E8E3DD-44EE-48E8-8C1F-CC098AD8DBFE}" srcOrd="0" destOrd="0" presId="urn:microsoft.com/office/officeart/2005/8/layout/process4"/>
    <dgm:cxn modelId="{E929041F-686B-449F-B93B-74B4AC788851}" type="presParOf" srcId="{46603F19-AF2F-4B58-AD6C-1B2D03A572C1}" destId="{41A2229B-841E-4092-9BE6-ABCA56381B92}" srcOrd="0" destOrd="0" presId="urn:microsoft.com/office/officeart/2005/8/layout/process4"/>
    <dgm:cxn modelId="{059EA314-6916-4272-A0A5-B55C2EB93B62}" type="presParOf" srcId="{41A2229B-841E-4092-9BE6-ABCA56381B92}" destId="{A0E8E3DD-44EE-48E8-8C1F-CC098AD8DBFE}" srcOrd="0" destOrd="0" presId="urn:microsoft.com/office/officeart/2005/8/layout/process4"/>
    <dgm:cxn modelId="{FF814CC2-2C70-4F8C-8D97-AFA3132FE6FC}" type="presParOf" srcId="{41A2229B-841E-4092-9BE6-ABCA56381B92}" destId="{22B37E88-ACF7-49E6-A4D4-9EAB198D3525}" srcOrd="1" destOrd="0" presId="urn:microsoft.com/office/officeart/2005/8/layout/process4"/>
    <dgm:cxn modelId="{5BAEF3D6-00BD-4115-8862-63D42F9F6D98}" type="presParOf" srcId="{41A2229B-841E-4092-9BE6-ABCA56381B92}" destId="{CF6DA5CB-FE82-4C18-B798-F0E8E0B2EBA8}" srcOrd="2" destOrd="0" presId="urn:microsoft.com/office/officeart/2005/8/layout/process4"/>
    <dgm:cxn modelId="{5C5EED96-0FB5-4329-9102-5F3763CAA064}" type="presParOf" srcId="{CF6DA5CB-FE82-4C18-B798-F0E8E0B2EBA8}" destId="{6F76D109-1806-4E31-BC57-53AC3977FD9E}" srcOrd="0" destOrd="0" presId="urn:microsoft.com/office/officeart/2005/8/layout/process4"/>
    <dgm:cxn modelId="{8C1CD120-0093-4E61-8889-BF57101D1E9D}" type="presParOf" srcId="{CF6DA5CB-FE82-4C18-B798-F0E8E0B2EBA8}" destId="{D7C6BEFA-9748-4BBA-B3C6-32F3C8DE0A9C}" srcOrd="1" destOrd="0" presId="urn:microsoft.com/office/officeart/2005/8/layout/process4"/>
    <dgm:cxn modelId="{CC397CBB-29A0-498F-A250-2A48ACEB164D}" type="presParOf" srcId="{CF6DA5CB-FE82-4C18-B798-F0E8E0B2EBA8}" destId="{C73AFBDC-18AD-47A1-9BF2-52F627663C46}" srcOrd="2" destOrd="0" presId="urn:microsoft.com/office/officeart/2005/8/layout/process4"/>
    <dgm:cxn modelId="{BA0ECC31-7B6C-4F6A-A9CB-CA0576BACF13}" type="presParOf" srcId="{46603F19-AF2F-4B58-AD6C-1B2D03A572C1}" destId="{A9A18896-1A65-4021-ADDF-383D14ABC076}" srcOrd="1" destOrd="0" presId="urn:microsoft.com/office/officeart/2005/8/layout/process4"/>
    <dgm:cxn modelId="{3366B783-8CD4-4C45-8808-66FEBA561A50}" type="presParOf" srcId="{46603F19-AF2F-4B58-AD6C-1B2D03A572C1}" destId="{BE6B3137-EFA2-4439-BF88-E3D3EE5CCB99}" srcOrd="2" destOrd="0" presId="urn:microsoft.com/office/officeart/2005/8/layout/process4"/>
    <dgm:cxn modelId="{77CCAD01-5919-4561-85A3-A684A633B98A}" type="presParOf" srcId="{BE6B3137-EFA2-4439-BF88-E3D3EE5CCB99}" destId="{15E6582F-505A-4C7B-8578-B626DAF0A040}" srcOrd="0" destOrd="0" presId="urn:microsoft.com/office/officeart/2005/8/layout/process4"/>
    <dgm:cxn modelId="{61924F42-752E-4E22-A56D-96788C3639B7}" type="presParOf" srcId="{BE6B3137-EFA2-4439-BF88-E3D3EE5CCB99}" destId="{8252AA8D-F64C-4798-B14B-1D94D495FDD7}" srcOrd="1" destOrd="0" presId="urn:microsoft.com/office/officeart/2005/8/layout/process4"/>
    <dgm:cxn modelId="{34C6FC5B-C11F-4ACE-AD19-078DAF6F051D}" type="presParOf" srcId="{BE6B3137-EFA2-4439-BF88-E3D3EE5CCB99}" destId="{6112312D-2E70-4EA0-B81B-B75BA0B06DC8}" srcOrd="2" destOrd="0" presId="urn:microsoft.com/office/officeart/2005/8/layout/process4"/>
    <dgm:cxn modelId="{BDB9C89D-7722-41A6-A9B0-97F32AF949E0}" type="presParOf" srcId="{6112312D-2E70-4EA0-B81B-B75BA0B06DC8}" destId="{C2566027-E7D5-44FA-BF6E-261E507F3B7C}" srcOrd="0" destOrd="0" presId="urn:microsoft.com/office/officeart/2005/8/layout/process4"/>
    <dgm:cxn modelId="{AC14224A-C4ED-4F1A-86AC-1AA8726F7742}" type="presParOf" srcId="{6112312D-2E70-4EA0-B81B-B75BA0B06DC8}" destId="{1F359586-1845-40AD-BB2D-D47DAC648DD3}" srcOrd="1" destOrd="0" presId="urn:microsoft.com/office/officeart/2005/8/layout/process4"/>
    <dgm:cxn modelId="{43DE749A-F814-4661-B548-47A842787B01}" type="presParOf" srcId="{6112312D-2E70-4EA0-B81B-B75BA0B06DC8}" destId="{A232F94D-0509-4541-B7E2-CDF1344AB56E}" srcOrd="2" destOrd="0" presId="urn:microsoft.com/office/officeart/2005/8/layout/process4"/>
    <dgm:cxn modelId="{2D3CEE0F-3A21-45EF-A39E-33EF23F2B680}" type="presParOf" srcId="{46603F19-AF2F-4B58-AD6C-1B2D03A572C1}" destId="{07D98D9E-4328-4D6D-9CAF-684063D3355D}" srcOrd="3" destOrd="0" presId="urn:microsoft.com/office/officeart/2005/8/layout/process4"/>
    <dgm:cxn modelId="{014BBE34-3BA5-4CD5-8910-42D0F231BD0D}" type="presParOf" srcId="{46603F19-AF2F-4B58-AD6C-1B2D03A572C1}" destId="{11CE314F-2611-4381-8699-7C57E2C49F48}" srcOrd="4" destOrd="0" presId="urn:microsoft.com/office/officeart/2005/8/layout/process4"/>
    <dgm:cxn modelId="{229B26F4-04F8-4D32-A32A-BF6252E4346B}" type="presParOf" srcId="{11CE314F-2611-4381-8699-7C57E2C49F48}" destId="{AAA2BB1A-04EB-4E43-A35E-445738019359}" srcOrd="0" destOrd="0" presId="urn:microsoft.com/office/officeart/2005/8/layout/process4"/>
    <dgm:cxn modelId="{C3C29F39-35D9-4F9E-B0B0-DF078CD6A3A5}" type="presParOf" srcId="{11CE314F-2611-4381-8699-7C57E2C49F48}" destId="{E0C2B25B-C95C-4703-83FC-39AA26FFB3B4}" srcOrd="1" destOrd="0" presId="urn:microsoft.com/office/officeart/2005/8/layout/process4"/>
    <dgm:cxn modelId="{B76FF7AD-A3B0-4624-B223-20B03999D137}" type="presParOf" srcId="{11CE314F-2611-4381-8699-7C57E2C49F48}" destId="{2DC36987-3AC0-43A8-A211-89854043E095}" srcOrd="2" destOrd="0" presId="urn:microsoft.com/office/officeart/2005/8/layout/process4"/>
    <dgm:cxn modelId="{8E8F8874-1CF9-4100-A8C2-65D289E81C33}" type="presParOf" srcId="{2DC36987-3AC0-43A8-A211-89854043E095}" destId="{552A5370-4A9B-4A38-95EE-62FD15A4966F}" srcOrd="0" destOrd="0" presId="urn:microsoft.com/office/officeart/2005/8/layout/process4"/>
    <dgm:cxn modelId="{270F981C-DA27-4CDB-8AFC-3398EA8DD781}" type="presParOf" srcId="{2DC36987-3AC0-43A8-A211-89854043E095}" destId="{530B121C-31A0-4BEB-BB01-511183CED214}" srcOrd="1" destOrd="0" presId="urn:microsoft.com/office/officeart/2005/8/layout/process4"/>
    <dgm:cxn modelId="{FB088009-7B65-4408-AB76-7A40E38A167B}" type="presParOf" srcId="{46603F19-AF2F-4B58-AD6C-1B2D03A572C1}" destId="{311694BA-ADBD-41B7-8CDB-58F7D9A24902}" srcOrd="5" destOrd="0" presId="urn:microsoft.com/office/officeart/2005/8/layout/process4"/>
    <dgm:cxn modelId="{7D16B07B-F29D-47D0-8139-564058400858}" type="presParOf" srcId="{46603F19-AF2F-4B58-AD6C-1B2D03A572C1}" destId="{C20BF940-C5F3-45AC-A066-7C35618BB05B}" srcOrd="6" destOrd="0" presId="urn:microsoft.com/office/officeart/2005/8/layout/process4"/>
    <dgm:cxn modelId="{55AE4521-6251-434D-B110-EE5A630355FF}" type="presParOf" srcId="{C20BF940-C5F3-45AC-A066-7C35618BB05B}" destId="{B4C6E1BC-69DC-41AF-BE12-2FF7D8BEFA2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98DB3E-6D70-46C4-9812-C073BA794150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54059326-5A63-4173-A1D3-28C250B510A3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PRIMAIRE</a:t>
          </a:r>
          <a:endParaRPr lang="fr-FR" dirty="0">
            <a:latin typeface="Garamond" pitchFamily="18" charset="0"/>
          </a:endParaRPr>
        </a:p>
      </dgm:t>
    </dgm:pt>
    <dgm:pt modelId="{0B294822-9955-40F3-BCF1-4A2EEB67BD2A}" type="parTrans" cxnId="{0EB05326-73FB-4A54-947F-73D42334FAA4}">
      <dgm:prSet/>
      <dgm:spPr/>
      <dgm:t>
        <a:bodyPr/>
        <a:lstStyle/>
        <a:p>
          <a:endParaRPr lang="fr-FR"/>
        </a:p>
      </dgm:t>
    </dgm:pt>
    <dgm:pt modelId="{29F39FC9-D5E9-4988-9FE3-259337A8CA2F}" type="sibTrans" cxnId="{0EB05326-73FB-4A54-947F-73D42334FAA4}">
      <dgm:prSet/>
      <dgm:spPr/>
      <dgm:t>
        <a:bodyPr/>
        <a:lstStyle/>
        <a:p>
          <a:endParaRPr lang="fr-FR"/>
        </a:p>
      </dgm:t>
    </dgm:pt>
    <dgm:pt modelId="{6A632BC9-5979-4435-951B-0C22E1CBE31F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LEVELS 1 &amp; 2</a:t>
          </a:r>
          <a:endParaRPr lang="fr-FR" dirty="0">
            <a:latin typeface="Garamond" pitchFamily="18" charset="0"/>
          </a:endParaRPr>
        </a:p>
      </dgm:t>
    </dgm:pt>
    <dgm:pt modelId="{576E9E40-B59F-4A96-AEEB-F814E4466BE1}" type="parTrans" cxnId="{3EADE7BC-FE4D-404D-8B37-9CA6C0C7D831}">
      <dgm:prSet/>
      <dgm:spPr/>
      <dgm:t>
        <a:bodyPr/>
        <a:lstStyle/>
        <a:p>
          <a:endParaRPr lang="fr-FR"/>
        </a:p>
      </dgm:t>
    </dgm:pt>
    <dgm:pt modelId="{AB98F60D-49B2-4393-AB25-8B5BF46F4D40}" type="sibTrans" cxnId="{3EADE7BC-FE4D-404D-8B37-9CA6C0C7D831}">
      <dgm:prSet/>
      <dgm:spPr/>
      <dgm:t>
        <a:bodyPr/>
        <a:lstStyle/>
        <a:p>
          <a:endParaRPr lang="fr-FR"/>
        </a:p>
      </dgm:t>
    </dgm:pt>
    <dgm:pt modelId="{ACAD145C-63F2-4194-BB8E-489EB9C63084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ADVANCED CLASS</a:t>
          </a:r>
          <a:endParaRPr lang="fr-FR" dirty="0">
            <a:latin typeface="Garamond" pitchFamily="18" charset="0"/>
          </a:endParaRPr>
        </a:p>
      </dgm:t>
    </dgm:pt>
    <dgm:pt modelId="{2D361AEA-0673-4DF9-847F-37851BFFE836}" type="parTrans" cxnId="{B0C8ED3E-FA0A-4887-8E74-0F0C0A3D89FE}">
      <dgm:prSet/>
      <dgm:spPr/>
      <dgm:t>
        <a:bodyPr/>
        <a:lstStyle/>
        <a:p>
          <a:endParaRPr lang="fr-FR"/>
        </a:p>
      </dgm:t>
    </dgm:pt>
    <dgm:pt modelId="{8D2F66A7-A930-4D62-A2D3-5C065977EC66}" type="sibTrans" cxnId="{B0C8ED3E-FA0A-4887-8E74-0F0C0A3D89FE}">
      <dgm:prSet/>
      <dgm:spPr/>
      <dgm:t>
        <a:bodyPr/>
        <a:lstStyle/>
        <a:p>
          <a:endParaRPr lang="fr-FR"/>
        </a:p>
      </dgm:t>
    </dgm:pt>
    <dgm:pt modelId="{5992C326-1594-42B9-A0D9-C0AF284C837F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COLL</a:t>
          </a:r>
          <a:r>
            <a:rPr lang="fr-FR" dirty="0" smtClean="0">
              <a:latin typeface="Garamond"/>
            </a:rPr>
            <a:t>È</a:t>
          </a:r>
          <a:r>
            <a:rPr lang="fr-FR" dirty="0" smtClean="0">
              <a:latin typeface="Garamond" pitchFamily="18" charset="0"/>
            </a:rPr>
            <a:t>GE (dès la sixième)</a:t>
          </a:r>
          <a:endParaRPr lang="fr-FR" dirty="0">
            <a:latin typeface="Garamond" pitchFamily="18" charset="0"/>
          </a:endParaRPr>
        </a:p>
      </dgm:t>
    </dgm:pt>
    <dgm:pt modelId="{F74B6E2C-957D-4E07-A498-3612886BC081}" type="parTrans" cxnId="{FE6DA664-424C-43CF-82A0-AD427FB4BF75}">
      <dgm:prSet/>
      <dgm:spPr/>
      <dgm:t>
        <a:bodyPr/>
        <a:lstStyle/>
        <a:p>
          <a:endParaRPr lang="fr-FR"/>
        </a:p>
      </dgm:t>
    </dgm:pt>
    <dgm:pt modelId="{363234E8-6C7C-4DD0-9609-7EB33AD0ED36}" type="sibTrans" cxnId="{FE6DA664-424C-43CF-82A0-AD427FB4BF75}">
      <dgm:prSet/>
      <dgm:spPr/>
      <dgm:t>
        <a:bodyPr/>
        <a:lstStyle/>
        <a:p>
          <a:endParaRPr lang="fr-FR"/>
        </a:p>
      </dgm:t>
    </dgm:pt>
    <dgm:pt modelId="{ADBF5DD5-CF37-4DE9-AE0D-8E23B733D7C5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Anglais LV1</a:t>
          </a:r>
          <a:endParaRPr lang="fr-FR" dirty="0">
            <a:latin typeface="Garamond" pitchFamily="18" charset="0"/>
          </a:endParaRPr>
        </a:p>
      </dgm:t>
    </dgm:pt>
    <dgm:pt modelId="{3D3F66CF-32CF-4033-8133-846DF6C8A754}" type="parTrans" cxnId="{24558387-5438-4237-8D8F-07602CC90E14}">
      <dgm:prSet/>
      <dgm:spPr/>
      <dgm:t>
        <a:bodyPr/>
        <a:lstStyle/>
        <a:p>
          <a:endParaRPr lang="fr-FR"/>
        </a:p>
      </dgm:t>
    </dgm:pt>
    <dgm:pt modelId="{12617CC8-1F12-4F08-82D2-C4B189791212}" type="sibTrans" cxnId="{24558387-5438-4237-8D8F-07602CC90E14}">
      <dgm:prSet/>
      <dgm:spPr/>
      <dgm:t>
        <a:bodyPr/>
        <a:lstStyle/>
        <a:p>
          <a:endParaRPr lang="fr-FR"/>
        </a:p>
      </dgm:t>
    </dgm:pt>
    <dgm:pt modelId="{124AA4BA-E6C8-4344-80DC-15080DAAB9E6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Mention européenne anglais</a:t>
          </a:r>
          <a:endParaRPr lang="fr-FR" dirty="0">
            <a:latin typeface="Garamond" pitchFamily="18" charset="0"/>
          </a:endParaRPr>
        </a:p>
      </dgm:t>
    </dgm:pt>
    <dgm:pt modelId="{D1DD9987-772E-4F96-A320-5CE276A8BA3A}" type="parTrans" cxnId="{916D4C71-D6C6-4098-B823-B1D2C0DF71DF}">
      <dgm:prSet/>
      <dgm:spPr/>
      <dgm:t>
        <a:bodyPr/>
        <a:lstStyle/>
        <a:p>
          <a:endParaRPr lang="fr-FR"/>
        </a:p>
      </dgm:t>
    </dgm:pt>
    <dgm:pt modelId="{B1FF1CCE-50E7-4BD1-984A-1B6901A2F3AD}" type="sibTrans" cxnId="{916D4C71-D6C6-4098-B823-B1D2C0DF71DF}">
      <dgm:prSet/>
      <dgm:spPr/>
      <dgm:t>
        <a:bodyPr/>
        <a:lstStyle/>
        <a:p>
          <a:endParaRPr lang="fr-FR"/>
        </a:p>
      </dgm:t>
    </dgm:pt>
    <dgm:pt modelId="{5D0F2F16-E5F8-4C00-A915-8473CCC27452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LYCÉE</a:t>
          </a:r>
          <a:endParaRPr lang="fr-FR" dirty="0">
            <a:latin typeface="Garamond" pitchFamily="18" charset="0"/>
          </a:endParaRPr>
        </a:p>
      </dgm:t>
    </dgm:pt>
    <dgm:pt modelId="{A7D2CBFE-C25A-456B-858E-718C729D9721}" type="parTrans" cxnId="{0C78E34A-A4FD-4AC6-9B56-B7CA94175253}">
      <dgm:prSet/>
      <dgm:spPr/>
      <dgm:t>
        <a:bodyPr/>
        <a:lstStyle/>
        <a:p>
          <a:endParaRPr lang="fr-FR"/>
        </a:p>
      </dgm:t>
    </dgm:pt>
    <dgm:pt modelId="{02CF013E-7A6E-4974-9EE9-2CABB7DD3F71}" type="sibTrans" cxnId="{0C78E34A-A4FD-4AC6-9B56-B7CA94175253}">
      <dgm:prSet/>
      <dgm:spPr/>
      <dgm:t>
        <a:bodyPr/>
        <a:lstStyle/>
        <a:p>
          <a:endParaRPr lang="fr-FR"/>
        </a:p>
      </dgm:t>
    </dgm:pt>
    <dgm:pt modelId="{22068501-4411-464C-B039-768169DE9B6D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Anglais LV1</a:t>
          </a:r>
          <a:endParaRPr lang="fr-FR" dirty="0">
            <a:latin typeface="Garamond" pitchFamily="18" charset="0"/>
          </a:endParaRPr>
        </a:p>
      </dgm:t>
    </dgm:pt>
    <dgm:pt modelId="{4DFAE87D-5CAB-47B4-8B05-811573D97F25}" type="parTrans" cxnId="{2E8B947D-F9EE-4D79-8E47-38F8C7802C64}">
      <dgm:prSet/>
      <dgm:spPr/>
      <dgm:t>
        <a:bodyPr/>
        <a:lstStyle/>
        <a:p>
          <a:endParaRPr lang="fr-FR"/>
        </a:p>
      </dgm:t>
    </dgm:pt>
    <dgm:pt modelId="{CC660A05-7506-466C-8935-F7115D148B2C}" type="sibTrans" cxnId="{2E8B947D-F9EE-4D79-8E47-38F8C7802C64}">
      <dgm:prSet/>
      <dgm:spPr/>
      <dgm:t>
        <a:bodyPr/>
        <a:lstStyle/>
        <a:p>
          <a:endParaRPr lang="fr-FR"/>
        </a:p>
      </dgm:t>
    </dgm:pt>
    <dgm:pt modelId="{FD5E013F-F8C2-483C-BD84-E46BC4FF91B1}">
      <dgm:prSet/>
      <dgm:spPr/>
      <dgm:t>
        <a:bodyPr/>
        <a:lstStyle/>
        <a:p>
          <a:r>
            <a:rPr lang="fr-FR" dirty="0" smtClean="0">
              <a:latin typeface="Garamond" pitchFamily="18" charset="0"/>
            </a:rPr>
            <a:t>NATIVE LANGUAGE CLASS (Grades)</a:t>
          </a:r>
          <a:endParaRPr lang="fr-FR" dirty="0">
            <a:latin typeface="Garamond" pitchFamily="18" charset="0"/>
          </a:endParaRPr>
        </a:p>
      </dgm:t>
    </dgm:pt>
    <dgm:pt modelId="{893F43A6-CFFF-4E33-AFFA-2DA6D82EE661}" type="parTrans" cxnId="{649592F8-D73B-415C-BF31-896AA6933EFC}">
      <dgm:prSet/>
      <dgm:spPr/>
      <dgm:t>
        <a:bodyPr/>
        <a:lstStyle/>
        <a:p>
          <a:endParaRPr lang="fr-FR"/>
        </a:p>
      </dgm:t>
    </dgm:pt>
    <dgm:pt modelId="{65DBB8E6-FB66-42DF-A79C-C483C8DEC907}" type="sibTrans" cxnId="{649592F8-D73B-415C-BF31-896AA6933EFC}">
      <dgm:prSet/>
      <dgm:spPr/>
      <dgm:t>
        <a:bodyPr/>
        <a:lstStyle/>
        <a:p>
          <a:endParaRPr lang="fr-FR"/>
        </a:p>
      </dgm:t>
    </dgm:pt>
    <dgm:pt modelId="{8237C4AF-5380-425B-B431-57D130547E99}">
      <dgm:prSet/>
      <dgm:spPr/>
      <dgm:t>
        <a:bodyPr/>
        <a:lstStyle/>
        <a:p>
          <a:r>
            <a:rPr lang="fr-FR" dirty="0" smtClean="0">
              <a:latin typeface="Garamond" pitchFamily="18" charset="0"/>
            </a:rPr>
            <a:t>Mention européenne Cambridge</a:t>
          </a:r>
          <a:endParaRPr lang="fr-FR" dirty="0">
            <a:latin typeface="Garamond" pitchFamily="18" charset="0"/>
          </a:endParaRPr>
        </a:p>
      </dgm:t>
    </dgm:pt>
    <dgm:pt modelId="{838D9A9C-5D26-46A1-9889-7D443CC66E8C}" type="parTrans" cxnId="{1C8FDAE0-9A3A-465C-B3E6-7C59AF2D8DAF}">
      <dgm:prSet/>
      <dgm:spPr/>
      <dgm:t>
        <a:bodyPr/>
        <a:lstStyle/>
        <a:p>
          <a:endParaRPr lang="fr-FR"/>
        </a:p>
      </dgm:t>
    </dgm:pt>
    <dgm:pt modelId="{C1326789-3CD5-417A-AA41-F770F8D4AE62}" type="sibTrans" cxnId="{1C8FDAE0-9A3A-465C-B3E6-7C59AF2D8DAF}">
      <dgm:prSet/>
      <dgm:spPr/>
      <dgm:t>
        <a:bodyPr/>
        <a:lstStyle/>
        <a:p>
          <a:endParaRPr lang="fr-FR"/>
        </a:p>
      </dgm:t>
    </dgm:pt>
    <dgm:pt modelId="{7CD27445-3F0A-4B16-AAE7-F8866BA60436}">
      <dgm:prSet/>
      <dgm:spPr/>
      <dgm:t>
        <a:bodyPr/>
        <a:lstStyle/>
        <a:p>
          <a:r>
            <a:rPr lang="fr-FR" dirty="0" smtClean="0">
              <a:latin typeface="Garamond" pitchFamily="18" charset="0"/>
            </a:rPr>
            <a:t>OIB américain</a:t>
          </a:r>
          <a:endParaRPr lang="fr-FR" dirty="0">
            <a:latin typeface="Garamond" pitchFamily="18" charset="0"/>
          </a:endParaRPr>
        </a:p>
      </dgm:t>
    </dgm:pt>
    <dgm:pt modelId="{F44D7D55-EFEA-46D7-A1EB-9007CAA2319D}" type="parTrans" cxnId="{4FEFE99C-1F81-4666-BCA6-954E0ECAB202}">
      <dgm:prSet/>
      <dgm:spPr/>
      <dgm:t>
        <a:bodyPr/>
        <a:lstStyle/>
        <a:p>
          <a:endParaRPr lang="fr-FR"/>
        </a:p>
      </dgm:t>
    </dgm:pt>
    <dgm:pt modelId="{C0088C09-817F-41E1-8618-531A897093B8}" type="sibTrans" cxnId="{4FEFE99C-1F81-4666-BCA6-954E0ECAB202}">
      <dgm:prSet/>
      <dgm:spPr/>
      <dgm:t>
        <a:bodyPr/>
        <a:lstStyle/>
        <a:p>
          <a:endParaRPr lang="fr-FR"/>
        </a:p>
      </dgm:t>
    </dgm:pt>
    <dgm:pt modelId="{2A4317AF-56B2-465E-9F3E-D33AF0FD6CF5}">
      <dgm:prSet/>
      <dgm:spPr/>
      <dgm:t>
        <a:bodyPr/>
        <a:lstStyle/>
        <a:p>
          <a:r>
            <a:rPr lang="fr-FR" dirty="0" smtClean="0">
              <a:latin typeface="Garamond" pitchFamily="18" charset="0"/>
            </a:rPr>
            <a:t>Cursus anglophone (EBI)</a:t>
          </a:r>
          <a:endParaRPr lang="fr-FR" dirty="0">
            <a:latin typeface="Garamond" pitchFamily="18" charset="0"/>
          </a:endParaRPr>
        </a:p>
      </dgm:t>
    </dgm:pt>
    <dgm:pt modelId="{DC1808FD-1A93-4F5B-843E-98BA81B3F287}" type="parTrans" cxnId="{6E02F995-85C8-4B69-9861-2A68E711CEE0}">
      <dgm:prSet/>
      <dgm:spPr/>
      <dgm:t>
        <a:bodyPr/>
        <a:lstStyle/>
        <a:p>
          <a:endParaRPr lang="fr-FR"/>
        </a:p>
      </dgm:t>
    </dgm:pt>
    <dgm:pt modelId="{EC170BBF-C23A-4D99-AF47-08BF5C958E45}" type="sibTrans" cxnId="{6E02F995-85C8-4B69-9861-2A68E711CEE0}">
      <dgm:prSet/>
      <dgm:spPr/>
      <dgm:t>
        <a:bodyPr/>
        <a:lstStyle/>
        <a:p>
          <a:endParaRPr lang="fr-FR"/>
        </a:p>
      </dgm:t>
    </dgm:pt>
    <dgm:pt modelId="{0F1C2288-8D73-46F9-8806-36AB52119EDF}">
      <dgm:prSet/>
      <dgm:spPr/>
      <dgm:t>
        <a:bodyPr/>
        <a:lstStyle/>
        <a:p>
          <a:r>
            <a:rPr lang="fr-FR" dirty="0" smtClean="0">
              <a:latin typeface="Garamond" pitchFamily="18" charset="0"/>
            </a:rPr>
            <a:t>OIB américain</a:t>
          </a:r>
          <a:endParaRPr lang="fr-FR" dirty="0">
            <a:latin typeface="Garamond" pitchFamily="18" charset="0"/>
          </a:endParaRPr>
        </a:p>
      </dgm:t>
    </dgm:pt>
    <dgm:pt modelId="{FD5BE43C-93DC-41F1-80BD-CDECF8696AF4}" type="parTrans" cxnId="{4830C6B6-2AF1-4C8C-8BCB-3C4C25E37B1D}">
      <dgm:prSet/>
      <dgm:spPr/>
      <dgm:t>
        <a:bodyPr/>
        <a:lstStyle/>
        <a:p>
          <a:endParaRPr lang="fr-FR"/>
        </a:p>
      </dgm:t>
    </dgm:pt>
    <dgm:pt modelId="{41A9CD81-72A0-433C-AD9F-A8466A428F62}" type="sibTrans" cxnId="{4830C6B6-2AF1-4C8C-8BCB-3C4C25E37B1D}">
      <dgm:prSet/>
      <dgm:spPr/>
      <dgm:t>
        <a:bodyPr/>
        <a:lstStyle/>
        <a:p>
          <a:endParaRPr lang="fr-FR"/>
        </a:p>
      </dgm:t>
    </dgm:pt>
    <dgm:pt modelId="{B6263468-B56D-411A-9962-D2BF72013AB5}">
      <dgm:prSet/>
      <dgm:spPr/>
      <dgm:t>
        <a:bodyPr/>
        <a:lstStyle/>
        <a:p>
          <a:r>
            <a:rPr lang="fr-FR" dirty="0" smtClean="0">
              <a:latin typeface="Garamond" pitchFamily="18" charset="0"/>
            </a:rPr>
            <a:t>Cursus anglophone (EBI)</a:t>
          </a:r>
          <a:endParaRPr lang="fr-FR" dirty="0">
            <a:latin typeface="Garamond" pitchFamily="18" charset="0"/>
          </a:endParaRPr>
        </a:p>
      </dgm:t>
    </dgm:pt>
    <dgm:pt modelId="{0571BF18-EC69-4B96-9990-A8E213DB2DE1}" type="parTrans" cxnId="{2ABE68C0-02A0-4C37-A381-6DB440A616E4}">
      <dgm:prSet/>
      <dgm:spPr/>
      <dgm:t>
        <a:bodyPr/>
        <a:lstStyle/>
        <a:p>
          <a:endParaRPr lang="fr-FR"/>
        </a:p>
      </dgm:t>
    </dgm:pt>
    <dgm:pt modelId="{88020B78-5B95-4F18-996E-296F2FE02DC6}" type="sibTrans" cxnId="{2ABE68C0-02A0-4C37-A381-6DB440A616E4}">
      <dgm:prSet/>
      <dgm:spPr/>
      <dgm:t>
        <a:bodyPr/>
        <a:lstStyle/>
        <a:p>
          <a:endParaRPr lang="fr-FR"/>
        </a:p>
      </dgm:t>
    </dgm:pt>
    <dgm:pt modelId="{820FF114-E6B6-4108-BDDA-0BB8E1B6C00C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Mention européenne anglais</a:t>
          </a:r>
          <a:endParaRPr lang="fr-FR" dirty="0">
            <a:latin typeface="Garamond" pitchFamily="18" charset="0"/>
          </a:endParaRPr>
        </a:p>
      </dgm:t>
    </dgm:pt>
    <dgm:pt modelId="{B1B8BC17-193D-4D19-9A7A-6154B10B3AE0}" type="sibTrans" cxnId="{1722EBA2-321C-4C0F-80A4-77C7C174A9FE}">
      <dgm:prSet/>
      <dgm:spPr/>
      <dgm:t>
        <a:bodyPr/>
        <a:lstStyle/>
        <a:p>
          <a:endParaRPr lang="fr-FR"/>
        </a:p>
      </dgm:t>
    </dgm:pt>
    <dgm:pt modelId="{91E3D4D9-2CD5-4278-AD2E-CB30B1EA2617}" type="parTrans" cxnId="{1722EBA2-321C-4C0F-80A4-77C7C174A9FE}">
      <dgm:prSet/>
      <dgm:spPr/>
      <dgm:t>
        <a:bodyPr/>
        <a:lstStyle/>
        <a:p>
          <a:endParaRPr lang="fr-FR"/>
        </a:p>
      </dgm:t>
    </dgm:pt>
    <dgm:pt modelId="{DB3B2732-0C37-43EF-98B5-C8D07F123407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Mention européenne Cambridge</a:t>
          </a:r>
          <a:endParaRPr lang="fr-FR" dirty="0">
            <a:latin typeface="Garamond" pitchFamily="18" charset="0"/>
          </a:endParaRPr>
        </a:p>
      </dgm:t>
    </dgm:pt>
    <dgm:pt modelId="{1A9D10DA-BB51-4639-AEF2-5A54BE72B5CC}" type="sibTrans" cxnId="{E825A07A-C685-4AB7-8B36-77225965F976}">
      <dgm:prSet/>
      <dgm:spPr/>
    </dgm:pt>
    <dgm:pt modelId="{664A85BD-A08D-4362-A4FB-511F911585F1}" type="parTrans" cxnId="{E825A07A-C685-4AB7-8B36-77225965F976}">
      <dgm:prSet/>
      <dgm:spPr/>
    </dgm:pt>
    <dgm:pt modelId="{B164CDC0-821C-42C2-9B88-68E81700DA2F}" type="pres">
      <dgm:prSet presAssocID="{FC98DB3E-6D70-46C4-9812-C073BA7941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CB9CA2C-435D-4330-9761-573633D12A85}" type="pres">
      <dgm:prSet presAssocID="{5D0F2F16-E5F8-4C00-A915-8473CCC27452}" presName="boxAndChildren" presStyleCnt="0"/>
      <dgm:spPr/>
    </dgm:pt>
    <dgm:pt modelId="{26842F48-BA8E-4D01-B20C-02AF9CFE8B18}" type="pres">
      <dgm:prSet presAssocID="{5D0F2F16-E5F8-4C00-A915-8473CCC27452}" presName="parentTextBox" presStyleLbl="node1" presStyleIdx="0" presStyleCnt="3"/>
      <dgm:spPr/>
      <dgm:t>
        <a:bodyPr/>
        <a:lstStyle/>
        <a:p>
          <a:endParaRPr lang="fr-FR"/>
        </a:p>
      </dgm:t>
    </dgm:pt>
    <dgm:pt modelId="{1D37B39A-A72B-4D0D-8AD9-CC3F1661BBE5}" type="pres">
      <dgm:prSet presAssocID="{5D0F2F16-E5F8-4C00-A915-8473CCC27452}" presName="entireBox" presStyleLbl="node1" presStyleIdx="0" presStyleCnt="3"/>
      <dgm:spPr/>
      <dgm:t>
        <a:bodyPr/>
        <a:lstStyle/>
        <a:p>
          <a:endParaRPr lang="fr-FR"/>
        </a:p>
      </dgm:t>
    </dgm:pt>
    <dgm:pt modelId="{4D445E87-ECB1-433C-A50D-3DF9956765D6}" type="pres">
      <dgm:prSet presAssocID="{5D0F2F16-E5F8-4C00-A915-8473CCC27452}" presName="descendantBox" presStyleCnt="0"/>
      <dgm:spPr/>
    </dgm:pt>
    <dgm:pt modelId="{F164B503-C520-426A-AA92-CE77FE2B0DC7}" type="pres">
      <dgm:prSet presAssocID="{22068501-4411-464C-B039-768169DE9B6D}" presName="childTextBox" presStyleLbl="fgAccFollowNode1" presStyleIdx="0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D7C4CC-1A79-459B-8207-2BAC31B1CE0C}" type="pres">
      <dgm:prSet presAssocID="{820FF114-E6B6-4108-BDDA-0BB8E1B6C00C}" presName="childTextBox" presStyleLbl="fgAccFollowNode1" presStyleIdx="1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C86B60-282A-4C6B-937B-F692B5ECE6D0}" type="pres">
      <dgm:prSet presAssocID="{DB3B2732-0C37-43EF-98B5-C8D07F123407}" presName="childTextBox" presStyleLbl="fg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A2C8CC-017E-465A-BDA7-4987C6AB13F7}" type="pres">
      <dgm:prSet presAssocID="{0F1C2288-8D73-46F9-8806-36AB52119EDF}" presName="childTextBox" presStyleLbl="fg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8C0A91-02FC-4C58-8A66-2E66155441CF}" type="pres">
      <dgm:prSet presAssocID="{B6263468-B56D-411A-9962-D2BF72013AB5}" presName="childTextBox" presStyleLbl="fg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D63461-286A-4CBF-8926-067C750DC2B8}" type="pres">
      <dgm:prSet presAssocID="{363234E8-6C7C-4DD0-9609-7EB33AD0ED36}" presName="sp" presStyleCnt="0"/>
      <dgm:spPr/>
    </dgm:pt>
    <dgm:pt modelId="{777027E7-5307-4D2B-A776-EF390201ECC1}" type="pres">
      <dgm:prSet presAssocID="{5992C326-1594-42B9-A0D9-C0AF284C837F}" presName="arrowAndChildren" presStyleCnt="0"/>
      <dgm:spPr/>
    </dgm:pt>
    <dgm:pt modelId="{4CE44CD4-7BB0-4F0D-88FD-2C365D5494A8}" type="pres">
      <dgm:prSet presAssocID="{5992C326-1594-42B9-A0D9-C0AF284C837F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F48CCEB2-3060-4B35-A504-20D943028C64}" type="pres">
      <dgm:prSet presAssocID="{5992C326-1594-42B9-A0D9-C0AF284C837F}" presName="arrow" presStyleLbl="node1" presStyleIdx="1" presStyleCnt="3"/>
      <dgm:spPr/>
      <dgm:t>
        <a:bodyPr/>
        <a:lstStyle/>
        <a:p>
          <a:endParaRPr lang="fr-FR"/>
        </a:p>
      </dgm:t>
    </dgm:pt>
    <dgm:pt modelId="{44FA82C2-CFDE-4182-BE8F-442314CAC507}" type="pres">
      <dgm:prSet presAssocID="{5992C326-1594-42B9-A0D9-C0AF284C837F}" presName="descendantArrow" presStyleCnt="0"/>
      <dgm:spPr/>
    </dgm:pt>
    <dgm:pt modelId="{EF046FF8-1813-4550-A54A-BDD01BCBC0FD}" type="pres">
      <dgm:prSet presAssocID="{ADBF5DD5-CF37-4DE9-AE0D-8E23B733D7C5}" presName="childTextArrow" presStyleLbl="fgAccFollowNode1" presStyleIdx="5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ABF68-F083-405A-BA4B-A794F8C6073F}" type="pres">
      <dgm:prSet presAssocID="{124AA4BA-E6C8-4344-80DC-15080DAAB9E6}" presName="childTextArrow" presStyleLbl="fg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A71D8F-6B3E-4A36-9FFC-E008C93D2DED}" type="pres">
      <dgm:prSet presAssocID="{8237C4AF-5380-425B-B431-57D130547E99}" presName="childTextArrow" presStyleLbl="fgAccFollowNode1" presStyleIdx="7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3FCFAD-A4C7-40D8-B690-56302601E54D}" type="pres">
      <dgm:prSet presAssocID="{7CD27445-3F0A-4B16-AAE7-F8866BA60436}" presName="childTextArrow" presStyleLbl="fg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42CDFE-16DD-472D-BFEA-D6FC13AF115F}" type="pres">
      <dgm:prSet presAssocID="{2A4317AF-56B2-465E-9F3E-D33AF0FD6CF5}" presName="childTextArrow" presStyleLbl="fg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25696C-8126-4F06-A218-9F46AD366087}" type="pres">
      <dgm:prSet presAssocID="{29F39FC9-D5E9-4988-9FE3-259337A8CA2F}" presName="sp" presStyleCnt="0"/>
      <dgm:spPr/>
    </dgm:pt>
    <dgm:pt modelId="{56FFBE64-B495-43A1-83D8-349119EF610D}" type="pres">
      <dgm:prSet presAssocID="{54059326-5A63-4173-A1D3-28C250B510A3}" presName="arrowAndChildren" presStyleCnt="0"/>
      <dgm:spPr/>
    </dgm:pt>
    <dgm:pt modelId="{92AFABB9-61FD-4DDC-A502-6CFFEB2517FB}" type="pres">
      <dgm:prSet presAssocID="{54059326-5A63-4173-A1D3-28C250B510A3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C7C8B450-DFB2-45CF-8CE7-A9A6282B041A}" type="pres">
      <dgm:prSet presAssocID="{54059326-5A63-4173-A1D3-28C250B510A3}" presName="arrow" presStyleLbl="node1" presStyleIdx="2" presStyleCnt="3"/>
      <dgm:spPr/>
      <dgm:t>
        <a:bodyPr/>
        <a:lstStyle/>
        <a:p>
          <a:endParaRPr lang="fr-FR"/>
        </a:p>
      </dgm:t>
    </dgm:pt>
    <dgm:pt modelId="{F06A1313-996A-4A04-9F27-8676D230BB53}" type="pres">
      <dgm:prSet presAssocID="{54059326-5A63-4173-A1D3-28C250B510A3}" presName="descendantArrow" presStyleCnt="0"/>
      <dgm:spPr/>
    </dgm:pt>
    <dgm:pt modelId="{3C06882F-9381-4D18-8EB5-2269D208E9D0}" type="pres">
      <dgm:prSet presAssocID="{6A632BC9-5979-4435-951B-0C22E1CBE31F}" presName="childTextArrow" presStyleLbl="fgAccFollowNode1" presStyleIdx="10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C77D67-4935-4A60-9CDD-B33408ED9E76}" type="pres">
      <dgm:prSet presAssocID="{ACAD145C-63F2-4194-BB8E-489EB9C63084}" presName="childTextArrow" presStyleLbl="fgAccFollowNode1" presStyleIdx="11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3E6C3E-1054-4092-B1AD-C6B1E4DCBAE9}" type="pres">
      <dgm:prSet presAssocID="{FD5E013F-F8C2-483C-BD84-E46BC4FF91B1}" presName="childTextArrow" presStyleLbl="fgAccFollowNode1" presStyleIdx="12" presStyleCnt="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67EF6AD-65B3-42C0-8B29-75002583EA16}" type="presOf" srcId="{54059326-5A63-4173-A1D3-28C250B510A3}" destId="{C7C8B450-DFB2-45CF-8CE7-A9A6282B041A}" srcOrd="1" destOrd="0" presId="urn:microsoft.com/office/officeart/2005/8/layout/process4"/>
    <dgm:cxn modelId="{916D4C71-D6C6-4098-B823-B1D2C0DF71DF}" srcId="{5992C326-1594-42B9-A0D9-C0AF284C837F}" destId="{124AA4BA-E6C8-4344-80DC-15080DAAB9E6}" srcOrd="1" destOrd="0" parTransId="{D1DD9987-772E-4F96-A320-5CE276A8BA3A}" sibTransId="{B1FF1CCE-50E7-4BD1-984A-1B6901A2F3AD}"/>
    <dgm:cxn modelId="{4FEFE99C-1F81-4666-BCA6-954E0ECAB202}" srcId="{5992C326-1594-42B9-A0D9-C0AF284C837F}" destId="{7CD27445-3F0A-4B16-AAE7-F8866BA60436}" srcOrd="3" destOrd="0" parTransId="{F44D7D55-EFEA-46D7-A1EB-9007CAA2319D}" sibTransId="{C0088C09-817F-41E1-8618-531A897093B8}"/>
    <dgm:cxn modelId="{1B779BE7-B47C-4E8B-BBCC-56D35CB45BC3}" type="presOf" srcId="{2A4317AF-56B2-465E-9F3E-D33AF0FD6CF5}" destId="{5642CDFE-16DD-472D-BFEA-D6FC13AF115F}" srcOrd="0" destOrd="0" presId="urn:microsoft.com/office/officeart/2005/8/layout/process4"/>
    <dgm:cxn modelId="{2E8B947D-F9EE-4D79-8E47-38F8C7802C64}" srcId="{5D0F2F16-E5F8-4C00-A915-8473CCC27452}" destId="{22068501-4411-464C-B039-768169DE9B6D}" srcOrd="0" destOrd="0" parTransId="{4DFAE87D-5CAB-47B4-8B05-811573D97F25}" sibTransId="{CC660A05-7506-466C-8935-F7115D148B2C}"/>
    <dgm:cxn modelId="{0EB05326-73FB-4A54-947F-73D42334FAA4}" srcId="{FC98DB3E-6D70-46C4-9812-C073BA794150}" destId="{54059326-5A63-4173-A1D3-28C250B510A3}" srcOrd="0" destOrd="0" parTransId="{0B294822-9955-40F3-BCF1-4A2EEB67BD2A}" sibTransId="{29F39FC9-D5E9-4988-9FE3-259337A8CA2F}"/>
    <dgm:cxn modelId="{2ABE68C0-02A0-4C37-A381-6DB440A616E4}" srcId="{5D0F2F16-E5F8-4C00-A915-8473CCC27452}" destId="{B6263468-B56D-411A-9962-D2BF72013AB5}" srcOrd="4" destOrd="0" parTransId="{0571BF18-EC69-4B96-9990-A8E213DB2DE1}" sibTransId="{88020B78-5B95-4F18-996E-296F2FE02DC6}"/>
    <dgm:cxn modelId="{24558387-5438-4237-8D8F-07602CC90E14}" srcId="{5992C326-1594-42B9-A0D9-C0AF284C837F}" destId="{ADBF5DD5-CF37-4DE9-AE0D-8E23B733D7C5}" srcOrd="0" destOrd="0" parTransId="{3D3F66CF-32CF-4033-8133-846DF6C8A754}" sibTransId="{12617CC8-1F12-4F08-82D2-C4B189791212}"/>
    <dgm:cxn modelId="{FE6DA664-424C-43CF-82A0-AD427FB4BF75}" srcId="{FC98DB3E-6D70-46C4-9812-C073BA794150}" destId="{5992C326-1594-42B9-A0D9-C0AF284C837F}" srcOrd="1" destOrd="0" parTransId="{F74B6E2C-957D-4E07-A498-3612886BC081}" sibTransId="{363234E8-6C7C-4DD0-9609-7EB33AD0ED36}"/>
    <dgm:cxn modelId="{3727FDEC-AAFF-48B2-B17D-77D0163098BA}" type="presOf" srcId="{820FF114-E6B6-4108-BDDA-0BB8E1B6C00C}" destId="{CED7C4CC-1A79-459B-8207-2BAC31B1CE0C}" srcOrd="0" destOrd="0" presId="urn:microsoft.com/office/officeart/2005/8/layout/process4"/>
    <dgm:cxn modelId="{FA824B7A-1D1F-4A61-91D8-7F8273F83222}" type="presOf" srcId="{5992C326-1594-42B9-A0D9-C0AF284C837F}" destId="{F48CCEB2-3060-4B35-A504-20D943028C64}" srcOrd="1" destOrd="0" presId="urn:microsoft.com/office/officeart/2005/8/layout/process4"/>
    <dgm:cxn modelId="{649592F8-D73B-415C-BF31-896AA6933EFC}" srcId="{54059326-5A63-4173-A1D3-28C250B510A3}" destId="{FD5E013F-F8C2-483C-BD84-E46BC4FF91B1}" srcOrd="2" destOrd="0" parTransId="{893F43A6-CFFF-4E33-AFFA-2DA6D82EE661}" sibTransId="{65DBB8E6-FB66-42DF-A79C-C483C8DEC907}"/>
    <dgm:cxn modelId="{6E02F995-85C8-4B69-9861-2A68E711CEE0}" srcId="{5992C326-1594-42B9-A0D9-C0AF284C837F}" destId="{2A4317AF-56B2-465E-9F3E-D33AF0FD6CF5}" srcOrd="4" destOrd="0" parTransId="{DC1808FD-1A93-4F5B-843E-98BA81B3F287}" sibTransId="{EC170BBF-C23A-4D99-AF47-08BF5C958E45}"/>
    <dgm:cxn modelId="{2D77B6E0-1AD5-4529-B7F2-D177A796DB0C}" type="presOf" srcId="{DB3B2732-0C37-43EF-98B5-C8D07F123407}" destId="{01C86B60-282A-4C6B-937B-F692B5ECE6D0}" srcOrd="0" destOrd="0" presId="urn:microsoft.com/office/officeart/2005/8/layout/process4"/>
    <dgm:cxn modelId="{A3C6E43A-6E19-403A-B7C4-C0091FA05E46}" type="presOf" srcId="{22068501-4411-464C-B039-768169DE9B6D}" destId="{F164B503-C520-426A-AA92-CE77FE2B0DC7}" srcOrd="0" destOrd="0" presId="urn:microsoft.com/office/officeart/2005/8/layout/process4"/>
    <dgm:cxn modelId="{2BC16DE9-3C0A-4355-B747-8944CCB00CE8}" type="presOf" srcId="{5D0F2F16-E5F8-4C00-A915-8473CCC27452}" destId="{26842F48-BA8E-4D01-B20C-02AF9CFE8B18}" srcOrd="0" destOrd="0" presId="urn:microsoft.com/office/officeart/2005/8/layout/process4"/>
    <dgm:cxn modelId="{3EADE7BC-FE4D-404D-8B37-9CA6C0C7D831}" srcId="{54059326-5A63-4173-A1D3-28C250B510A3}" destId="{6A632BC9-5979-4435-951B-0C22E1CBE31F}" srcOrd="0" destOrd="0" parTransId="{576E9E40-B59F-4A96-AEEB-F814E4466BE1}" sibTransId="{AB98F60D-49B2-4393-AB25-8B5BF46F4D40}"/>
    <dgm:cxn modelId="{8FCDDA81-ABD6-4E4B-8D3D-7DE1C607B7D3}" type="presOf" srcId="{5992C326-1594-42B9-A0D9-C0AF284C837F}" destId="{4CE44CD4-7BB0-4F0D-88FD-2C365D5494A8}" srcOrd="0" destOrd="0" presId="urn:microsoft.com/office/officeart/2005/8/layout/process4"/>
    <dgm:cxn modelId="{4830C6B6-2AF1-4C8C-8BCB-3C4C25E37B1D}" srcId="{5D0F2F16-E5F8-4C00-A915-8473CCC27452}" destId="{0F1C2288-8D73-46F9-8806-36AB52119EDF}" srcOrd="3" destOrd="0" parTransId="{FD5BE43C-93DC-41F1-80BD-CDECF8696AF4}" sibTransId="{41A9CD81-72A0-433C-AD9F-A8466A428F62}"/>
    <dgm:cxn modelId="{2DAEBBBD-52A7-4CF9-A9E5-B17C69913BEE}" type="presOf" srcId="{5D0F2F16-E5F8-4C00-A915-8473CCC27452}" destId="{1D37B39A-A72B-4D0D-8AD9-CC3F1661BBE5}" srcOrd="1" destOrd="0" presId="urn:microsoft.com/office/officeart/2005/8/layout/process4"/>
    <dgm:cxn modelId="{B0C8ED3E-FA0A-4887-8E74-0F0C0A3D89FE}" srcId="{54059326-5A63-4173-A1D3-28C250B510A3}" destId="{ACAD145C-63F2-4194-BB8E-489EB9C63084}" srcOrd="1" destOrd="0" parTransId="{2D361AEA-0673-4DF9-847F-37851BFFE836}" sibTransId="{8D2F66A7-A930-4D62-A2D3-5C065977EC66}"/>
    <dgm:cxn modelId="{73BD2970-59CF-4712-882A-8F128F0E0D8E}" type="presOf" srcId="{0F1C2288-8D73-46F9-8806-36AB52119EDF}" destId="{E7A2C8CC-017E-465A-BDA7-4987C6AB13F7}" srcOrd="0" destOrd="0" presId="urn:microsoft.com/office/officeart/2005/8/layout/process4"/>
    <dgm:cxn modelId="{C3864299-F9F5-4989-89D8-C441EF75D7EC}" type="presOf" srcId="{54059326-5A63-4173-A1D3-28C250B510A3}" destId="{92AFABB9-61FD-4DDC-A502-6CFFEB2517FB}" srcOrd="0" destOrd="0" presId="urn:microsoft.com/office/officeart/2005/8/layout/process4"/>
    <dgm:cxn modelId="{ED8C1805-DBBA-440F-9D28-A4FD559A8D0A}" type="presOf" srcId="{B6263468-B56D-411A-9962-D2BF72013AB5}" destId="{888C0A91-02FC-4C58-8A66-2E66155441CF}" srcOrd="0" destOrd="0" presId="urn:microsoft.com/office/officeart/2005/8/layout/process4"/>
    <dgm:cxn modelId="{5FAC26B7-B9B9-482E-AEA2-B65EDC66BA4E}" type="presOf" srcId="{8237C4AF-5380-425B-B431-57D130547E99}" destId="{9DA71D8F-6B3E-4A36-9FFC-E008C93D2DED}" srcOrd="0" destOrd="0" presId="urn:microsoft.com/office/officeart/2005/8/layout/process4"/>
    <dgm:cxn modelId="{F63F0735-2337-4C0C-BC6F-45D55E07B488}" type="presOf" srcId="{7CD27445-3F0A-4B16-AAE7-F8866BA60436}" destId="{B43FCFAD-A4C7-40D8-B690-56302601E54D}" srcOrd="0" destOrd="0" presId="urn:microsoft.com/office/officeart/2005/8/layout/process4"/>
    <dgm:cxn modelId="{35837F9B-7BA5-4618-9DCE-70178D4C6676}" type="presOf" srcId="{ACAD145C-63F2-4194-BB8E-489EB9C63084}" destId="{D1C77D67-4935-4A60-9CDD-B33408ED9E76}" srcOrd="0" destOrd="0" presId="urn:microsoft.com/office/officeart/2005/8/layout/process4"/>
    <dgm:cxn modelId="{1C8FDAE0-9A3A-465C-B3E6-7C59AF2D8DAF}" srcId="{5992C326-1594-42B9-A0D9-C0AF284C837F}" destId="{8237C4AF-5380-425B-B431-57D130547E99}" srcOrd="2" destOrd="0" parTransId="{838D9A9C-5D26-46A1-9889-7D443CC66E8C}" sibTransId="{C1326789-3CD5-417A-AA41-F770F8D4AE62}"/>
    <dgm:cxn modelId="{0C78E34A-A4FD-4AC6-9B56-B7CA94175253}" srcId="{FC98DB3E-6D70-46C4-9812-C073BA794150}" destId="{5D0F2F16-E5F8-4C00-A915-8473CCC27452}" srcOrd="2" destOrd="0" parTransId="{A7D2CBFE-C25A-456B-858E-718C729D9721}" sibTransId="{02CF013E-7A6E-4974-9EE9-2CABB7DD3F71}"/>
    <dgm:cxn modelId="{1722EBA2-321C-4C0F-80A4-77C7C174A9FE}" srcId="{5D0F2F16-E5F8-4C00-A915-8473CCC27452}" destId="{820FF114-E6B6-4108-BDDA-0BB8E1B6C00C}" srcOrd="1" destOrd="0" parTransId="{91E3D4D9-2CD5-4278-AD2E-CB30B1EA2617}" sibTransId="{B1B8BC17-193D-4D19-9A7A-6154B10B3AE0}"/>
    <dgm:cxn modelId="{8601F01A-C7ED-4B2D-8E32-9AB550FF4CED}" type="presOf" srcId="{ADBF5DD5-CF37-4DE9-AE0D-8E23B733D7C5}" destId="{EF046FF8-1813-4550-A54A-BDD01BCBC0FD}" srcOrd="0" destOrd="0" presId="urn:microsoft.com/office/officeart/2005/8/layout/process4"/>
    <dgm:cxn modelId="{CE27BCEB-BBD5-405F-9F04-D91A70146069}" type="presOf" srcId="{6A632BC9-5979-4435-951B-0C22E1CBE31F}" destId="{3C06882F-9381-4D18-8EB5-2269D208E9D0}" srcOrd="0" destOrd="0" presId="urn:microsoft.com/office/officeart/2005/8/layout/process4"/>
    <dgm:cxn modelId="{080FE2C0-E124-43EE-9CA6-6ED87F2A8A42}" type="presOf" srcId="{FC98DB3E-6D70-46C4-9812-C073BA794150}" destId="{B164CDC0-821C-42C2-9B88-68E81700DA2F}" srcOrd="0" destOrd="0" presId="urn:microsoft.com/office/officeart/2005/8/layout/process4"/>
    <dgm:cxn modelId="{48506DE6-E86D-4CCF-844E-9012334EF9B7}" type="presOf" srcId="{124AA4BA-E6C8-4344-80DC-15080DAAB9E6}" destId="{8F3ABF68-F083-405A-BA4B-A794F8C6073F}" srcOrd="0" destOrd="0" presId="urn:microsoft.com/office/officeart/2005/8/layout/process4"/>
    <dgm:cxn modelId="{759DCED7-E1D1-4D33-9B96-9AAF5565401A}" type="presOf" srcId="{FD5E013F-F8C2-483C-BD84-E46BC4FF91B1}" destId="{F53E6C3E-1054-4092-B1AD-C6B1E4DCBAE9}" srcOrd="0" destOrd="0" presId="urn:microsoft.com/office/officeart/2005/8/layout/process4"/>
    <dgm:cxn modelId="{E825A07A-C685-4AB7-8B36-77225965F976}" srcId="{5D0F2F16-E5F8-4C00-A915-8473CCC27452}" destId="{DB3B2732-0C37-43EF-98B5-C8D07F123407}" srcOrd="2" destOrd="0" parTransId="{664A85BD-A08D-4362-A4FB-511F911585F1}" sibTransId="{1A9D10DA-BB51-4639-AEF2-5A54BE72B5CC}"/>
    <dgm:cxn modelId="{A7B11E8A-BA90-4CE8-9263-3B7730D97923}" type="presParOf" srcId="{B164CDC0-821C-42C2-9B88-68E81700DA2F}" destId="{5CB9CA2C-435D-4330-9761-573633D12A85}" srcOrd="0" destOrd="0" presId="urn:microsoft.com/office/officeart/2005/8/layout/process4"/>
    <dgm:cxn modelId="{E255A289-8C17-45A5-9F18-311C53B3AE1C}" type="presParOf" srcId="{5CB9CA2C-435D-4330-9761-573633D12A85}" destId="{26842F48-BA8E-4D01-B20C-02AF9CFE8B18}" srcOrd="0" destOrd="0" presId="urn:microsoft.com/office/officeart/2005/8/layout/process4"/>
    <dgm:cxn modelId="{1D97BDC7-213E-4F00-94F0-2897CE4AE5FC}" type="presParOf" srcId="{5CB9CA2C-435D-4330-9761-573633D12A85}" destId="{1D37B39A-A72B-4D0D-8AD9-CC3F1661BBE5}" srcOrd="1" destOrd="0" presId="urn:microsoft.com/office/officeart/2005/8/layout/process4"/>
    <dgm:cxn modelId="{3FBBAF18-8E14-4393-9D8B-553D079F01C6}" type="presParOf" srcId="{5CB9CA2C-435D-4330-9761-573633D12A85}" destId="{4D445E87-ECB1-433C-A50D-3DF9956765D6}" srcOrd="2" destOrd="0" presId="urn:microsoft.com/office/officeart/2005/8/layout/process4"/>
    <dgm:cxn modelId="{744FD233-2A10-460D-9BB1-A9A20B3A0F49}" type="presParOf" srcId="{4D445E87-ECB1-433C-A50D-3DF9956765D6}" destId="{F164B503-C520-426A-AA92-CE77FE2B0DC7}" srcOrd="0" destOrd="0" presId="urn:microsoft.com/office/officeart/2005/8/layout/process4"/>
    <dgm:cxn modelId="{1D64BA6F-9574-43EA-92F5-B3B8F5F976D4}" type="presParOf" srcId="{4D445E87-ECB1-433C-A50D-3DF9956765D6}" destId="{CED7C4CC-1A79-459B-8207-2BAC31B1CE0C}" srcOrd="1" destOrd="0" presId="urn:microsoft.com/office/officeart/2005/8/layout/process4"/>
    <dgm:cxn modelId="{92F1951E-59D0-4C8C-9137-BE566412BE4B}" type="presParOf" srcId="{4D445E87-ECB1-433C-A50D-3DF9956765D6}" destId="{01C86B60-282A-4C6B-937B-F692B5ECE6D0}" srcOrd="2" destOrd="0" presId="urn:microsoft.com/office/officeart/2005/8/layout/process4"/>
    <dgm:cxn modelId="{550F0775-EA5E-40AD-873B-463F2480D277}" type="presParOf" srcId="{4D445E87-ECB1-433C-A50D-3DF9956765D6}" destId="{E7A2C8CC-017E-465A-BDA7-4987C6AB13F7}" srcOrd="3" destOrd="0" presId="urn:microsoft.com/office/officeart/2005/8/layout/process4"/>
    <dgm:cxn modelId="{BD90FF7F-D891-4A73-A75F-A16B099A7BFF}" type="presParOf" srcId="{4D445E87-ECB1-433C-A50D-3DF9956765D6}" destId="{888C0A91-02FC-4C58-8A66-2E66155441CF}" srcOrd="4" destOrd="0" presId="urn:microsoft.com/office/officeart/2005/8/layout/process4"/>
    <dgm:cxn modelId="{9CE0D5D5-9882-4479-818F-6978FCC0C62D}" type="presParOf" srcId="{B164CDC0-821C-42C2-9B88-68E81700DA2F}" destId="{A8D63461-286A-4CBF-8926-067C750DC2B8}" srcOrd="1" destOrd="0" presId="urn:microsoft.com/office/officeart/2005/8/layout/process4"/>
    <dgm:cxn modelId="{C1077A77-2F73-4EC8-B0AE-CAB79C201084}" type="presParOf" srcId="{B164CDC0-821C-42C2-9B88-68E81700DA2F}" destId="{777027E7-5307-4D2B-A776-EF390201ECC1}" srcOrd="2" destOrd="0" presId="urn:microsoft.com/office/officeart/2005/8/layout/process4"/>
    <dgm:cxn modelId="{D20BE204-460A-47C7-9CB4-810B798C0B39}" type="presParOf" srcId="{777027E7-5307-4D2B-A776-EF390201ECC1}" destId="{4CE44CD4-7BB0-4F0D-88FD-2C365D5494A8}" srcOrd="0" destOrd="0" presId="urn:microsoft.com/office/officeart/2005/8/layout/process4"/>
    <dgm:cxn modelId="{0749F3FE-053F-4F7C-89A0-D1835C371FBD}" type="presParOf" srcId="{777027E7-5307-4D2B-A776-EF390201ECC1}" destId="{F48CCEB2-3060-4B35-A504-20D943028C64}" srcOrd="1" destOrd="0" presId="urn:microsoft.com/office/officeart/2005/8/layout/process4"/>
    <dgm:cxn modelId="{FE7C7828-54CD-44FA-9543-95039CD72682}" type="presParOf" srcId="{777027E7-5307-4D2B-A776-EF390201ECC1}" destId="{44FA82C2-CFDE-4182-BE8F-442314CAC507}" srcOrd="2" destOrd="0" presId="urn:microsoft.com/office/officeart/2005/8/layout/process4"/>
    <dgm:cxn modelId="{780C99C8-E86C-45F5-A258-EDABE738A60A}" type="presParOf" srcId="{44FA82C2-CFDE-4182-BE8F-442314CAC507}" destId="{EF046FF8-1813-4550-A54A-BDD01BCBC0FD}" srcOrd="0" destOrd="0" presId="urn:microsoft.com/office/officeart/2005/8/layout/process4"/>
    <dgm:cxn modelId="{2C7833FB-119D-487A-8E79-655CA11F1F3C}" type="presParOf" srcId="{44FA82C2-CFDE-4182-BE8F-442314CAC507}" destId="{8F3ABF68-F083-405A-BA4B-A794F8C6073F}" srcOrd="1" destOrd="0" presId="urn:microsoft.com/office/officeart/2005/8/layout/process4"/>
    <dgm:cxn modelId="{2C289633-C5F3-44CC-A08F-407E99DBE61E}" type="presParOf" srcId="{44FA82C2-CFDE-4182-BE8F-442314CAC507}" destId="{9DA71D8F-6B3E-4A36-9FFC-E008C93D2DED}" srcOrd="2" destOrd="0" presId="urn:microsoft.com/office/officeart/2005/8/layout/process4"/>
    <dgm:cxn modelId="{F2BBC43A-278F-4DA5-B196-516A87B87676}" type="presParOf" srcId="{44FA82C2-CFDE-4182-BE8F-442314CAC507}" destId="{B43FCFAD-A4C7-40D8-B690-56302601E54D}" srcOrd="3" destOrd="0" presId="urn:microsoft.com/office/officeart/2005/8/layout/process4"/>
    <dgm:cxn modelId="{F56885A2-F8B2-4B12-87BE-708C82F922BD}" type="presParOf" srcId="{44FA82C2-CFDE-4182-BE8F-442314CAC507}" destId="{5642CDFE-16DD-472D-BFEA-D6FC13AF115F}" srcOrd="4" destOrd="0" presId="urn:microsoft.com/office/officeart/2005/8/layout/process4"/>
    <dgm:cxn modelId="{279F86F6-F0C2-4B3D-BDB4-5D8CFCE5030D}" type="presParOf" srcId="{B164CDC0-821C-42C2-9B88-68E81700DA2F}" destId="{E825696C-8126-4F06-A218-9F46AD366087}" srcOrd="3" destOrd="0" presId="urn:microsoft.com/office/officeart/2005/8/layout/process4"/>
    <dgm:cxn modelId="{CA926662-6CCF-4110-AD89-B3413E664E4B}" type="presParOf" srcId="{B164CDC0-821C-42C2-9B88-68E81700DA2F}" destId="{56FFBE64-B495-43A1-83D8-349119EF610D}" srcOrd="4" destOrd="0" presId="urn:microsoft.com/office/officeart/2005/8/layout/process4"/>
    <dgm:cxn modelId="{50DC4E16-B9DE-440E-B43E-74D9C3BCCB1C}" type="presParOf" srcId="{56FFBE64-B495-43A1-83D8-349119EF610D}" destId="{92AFABB9-61FD-4DDC-A502-6CFFEB2517FB}" srcOrd="0" destOrd="0" presId="urn:microsoft.com/office/officeart/2005/8/layout/process4"/>
    <dgm:cxn modelId="{9A8CFC6C-48D4-4F5B-BE71-3543244FC01C}" type="presParOf" srcId="{56FFBE64-B495-43A1-83D8-349119EF610D}" destId="{C7C8B450-DFB2-45CF-8CE7-A9A6282B041A}" srcOrd="1" destOrd="0" presId="urn:microsoft.com/office/officeart/2005/8/layout/process4"/>
    <dgm:cxn modelId="{E616D3B9-235E-474C-8C2E-A4CD6E217C8D}" type="presParOf" srcId="{56FFBE64-B495-43A1-83D8-349119EF610D}" destId="{F06A1313-996A-4A04-9F27-8676D230BB53}" srcOrd="2" destOrd="0" presId="urn:microsoft.com/office/officeart/2005/8/layout/process4"/>
    <dgm:cxn modelId="{9B089BF1-5561-4691-8542-C661AD66A912}" type="presParOf" srcId="{F06A1313-996A-4A04-9F27-8676D230BB53}" destId="{3C06882F-9381-4D18-8EB5-2269D208E9D0}" srcOrd="0" destOrd="0" presId="urn:microsoft.com/office/officeart/2005/8/layout/process4"/>
    <dgm:cxn modelId="{954B0005-20C1-464C-B7AD-124FB1809668}" type="presParOf" srcId="{F06A1313-996A-4A04-9F27-8676D230BB53}" destId="{D1C77D67-4935-4A60-9CDD-B33408ED9E76}" srcOrd="1" destOrd="0" presId="urn:microsoft.com/office/officeart/2005/8/layout/process4"/>
    <dgm:cxn modelId="{2C366737-F2D2-440E-B17E-EEBFB9FE7C8B}" type="presParOf" srcId="{F06A1313-996A-4A04-9F27-8676D230BB53}" destId="{F53E6C3E-1054-4092-B1AD-C6B1E4DCBAE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2A2BBD-29A3-4AFF-A73D-56EB0A2004C4}" type="doc">
      <dgm:prSet loTypeId="urn:microsoft.com/office/officeart/2005/8/layout/process4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DD7B7659-BFF8-4819-A812-C2E5C179A110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PRIMAIRE</a:t>
          </a:r>
          <a:endParaRPr lang="fr-FR" dirty="0">
            <a:latin typeface="Garamond" pitchFamily="18" charset="0"/>
          </a:endParaRPr>
        </a:p>
      </dgm:t>
    </dgm:pt>
    <dgm:pt modelId="{5B164A50-012F-4D36-B525-0DAA22AE3B11}" type="parTrans" cxnId="{40CFF96D-D289-45FB-BE78-BB63E3E52197}">
      <dgm:prSet/>
      <dgm:spPr/>
      <dgm:t>
        <a:bodyPr/>
        <a:lstStyle/>
        <a:p>
          <a:endParaRPr lang="fr-FR"/>
        </a:p>
      </dgm:t>
    </dgm:pt>
    <dgm:pt modelId="{953FAFA1-676D-4A2C-8BFA-6AB700AFA6DA}" type="sibTrans" cxnId="{40CFF96D-D289-45FB-BE78-BB63E3E52197}">
      <dgm:prSet/>
      <dgm:spPr/>
      <dgm:t>
        <a:bodyPr/>
        <a:lstStyle/>
        <a:p>
          <a:endParaRPr lang="fr-FR"/>
        </a:p>
      </dgm:t>
    </dgm:pt>
    <dgm:pt modelId="{4E1AE272-9C50-45E3-87B6-CDF8BC6223F0}">
      <dgm:prSet phldrT="[Texte]" custT="1"/>
      <dgm:spPr/>
      <dgm:t>
        <a:bodyPr/>
        <a:lstStyle/>
        <a:p>
          <a:r>
            <a:rPr lang="fr-FR" sz="2400" dirty="0" smtClean="0">
              <a:latin typeface="Garamond" pitchFamily="18" charset="0"/>
            </a:rPr>
            <a:t>Levels 1 &amp; 2 </a:t>
          </a:r>
          <a:endParaRPr lang="fr-FR" sz="2400" dirty="0">
            <a:latin typeface="Garamond" pitchFamily="18" charset="0"/>
          </a:endParaRPr>
        </a:p>
      </dgm:t>
    </dgm:pt>
    <dgm:pt modelId="{92797679-B22F-4FC3-AC1F-2F8250C179A0}" type="parTrans" cxnId="{5C1B5053-EC7A-40D7-B19B-E89E2478D3FF}">
      <dgm:prSet/>
      <dgm:spPr/>
      <dgm:t>
        <a:bodyPr/>
        <a:lstStyle/>
        <a:p>
          <a:endParaRPr lang="fr-FR"/>
        </a:p>
      </dgm:t>
    </dgm:pt>
    <dgm:pt modelId="{08B6CD20-E98C-4DCA-A3B4-3EAAC91EBC6A}" type="sibTrans" cxnId="{5C1B5053-EC7A-40D7-B19B-E89E2478D3FF}">
      <dgm:prSet/>
      <dgm:spPr/>
      <dgm:t>
        <a:bodyPr/>
        <a:lstStyle/>
        <a:p>
          <a:endParaRPr lang="fr-FR"/>
        </a:p>
      </dgm:t>
    </dgm:pt>
    <dgm:pt modelId="{BBC521C4-CEA6-4DA6-A1E8-763D035785CB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COLL</a:t>
          </a:r>
          <a:r>
            <a:rPr lang="fr-FR" dirty="0" smtClean="0">
              <a:latin typeface="Garamond"/>
            </a:rPr>
            <a:t>È</a:t>
          </a:r>
          <a:r>
            <a:rPr lang="fr-FR" dirty="0" smtClean="0">
              <a:latin typeface="Garamond" pitchFamily="18" charset="0"/>
            </a:rPr>
            <a:t>GE (dès la Sixième)</a:t>
          </a:r>
          <a:endParaRPr lang="fr-FR" dirty="0">
            <a:latin typeface="Garamond" pitchFamily="18" charset="0"/>
          </a:endParaRPr>
        </a:p>
      </dgm:t>
    </dgm:pt>
    <dgm:pt modelId="{00C3CD75-3D61-4240-A988-B8A8FA316FB4}" type="parTrans" cxnId="{559DD254-C624-47D1-9A98-4C273C992925}">
      <dgm:prSet/>
      <dgm:spPr/>
      <dgm:t>
        <a:bodyPr/>
        <a:lstStyle/>
        <a:p>
          <a:endParaRPr lang="fr-FR"/>
        </a:p>
      </dgm:t>
    </dgm:pt>
    <dgm:pt modelId="{C6B90F0C-D976-4E1B-B9E9-A77186054FDC}" type="sibTrans" cxnId="{559DD254-C624-47D1-9A98-4C273C992925}">
      <dgm:prSet/>
      <dgm:spPr/>
      <dgm:t>
        <a:bodyPr/>
        <a:lstStyle/>
        <a:p>
          <a:endParaRPr lang="fr-FR"/>
        </a:p>
      </dgm:t>
    </dgm:pt>
    <dgm:pt modelId="{FD74BB8B-960D-489C-BFC9-203113B4FE50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Mention européenne Cambridge</a:t>
          </a:r>
          <a:endParaRPr lang="fr-FR" dirty="0">
            <a:latin typeface="Garamond" pitchFamily="18" charset="0"/>
          </a:endParaRPr>
        </a:p>
      </dgm:t>
    </dgm:pt>
    <dgm:pt modelId="{D4B026E8-D491-4145-B4E8-229A869317A3}" type="parTrans" cxnId="{CA237C29-AE5F-48FA-B728-A494DB3E7EA4}">
      <dgm:prSet/>
      <dgm:spPr/>
      <dgm:t>
        <a:bodyPr/>
        <a:lstStyle/>
        <a:p>
          <a:endParaRPr lang="fr-FR"/>
        </a:p>
      </dgm:t>
    </dgm:pt>
    <dgm:pt modelId="{F722E4DA-D0AE-4E2F-B27A-B7B99790F040}" type="sibTrans" cxnId="{CA237C29-AE5F-48FA-B728-A494DB3E7EA4}">
      <dgm:prSet/>
      <dgm:spPr/>
      <dgm:t>
        <a:bodyPr/>
        <a:lstStyle/>
        <a:p>
          <a:endParaRPr lang="fr-FR"/>
        </a:p>
      </dgm:t>
    </dgm:pt>
    <dgm:pt modelId="{0D1B41D4-F1F1-4D66-BF5F-A76766806E24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Anglais LV1</a:t>
          </a:r>
          <a:endParaRPr lang="fr-FR" dirty="0">
            <a:latin typeface="Garamond" pitchFamily="18" charset="0"/>
          </a:endParaRPr>
        </a:p>
      </dgm:t>
    </dgm:pt>
    <dgm:pt modelId="{C4F857BD-C8E4-4840-B1BB-780AC00E8B40}" type="parTrans" cxnId="{7724BCB4-7EA8-4885-98BA-5CFB3261151F}">
      <dgm:prSet/>
      <dgm:spPr/>
      <dgm:t>
        <a:bodyPr/>
        <a:lstStyle/>
        <a:p>
          <a:endParaRPr lang="fr-FR"/>
        </a:p>
      </dgm:t>
    </dgm:pt>
    <dgm:pt modelId="{92B98371-C4C3-4BC3-8448-DBF0E13DCA34}" type="sibTrans" cxnId="{7724BCB4-7EA8-4885-98BA-5CFB3261151F}">
      <dgm:prSet/>
      <dgm:spPr/>
      <dgm:t>
        <a:bodyPr/>
        <a:lstStyle/>
        <a:p>
          <a:endParaRPr lang="fr-FR"/>
        </a:p>
      </dgm:t>
    </dgm:pt>
    <dgm:pt modelId="{527D2D8B-38B8-4C77-A3B5-DE72CDC698D5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LYC</a:t>
          </a:r>
          <a:r>
            <a:rPr lang="fr-FR" dirty="0" smtClean="0">
              <a:latin typeface="Garamond"/>
            </a:rPr>
            <a:t>É</a:t>
          </a:r>
          <a:r>
            <a:rPr lang="fr-FR" dirty="0" smtClean="0">
              <a:latin typeface="Garamond" pitchFamily="18" charset="0"/>
            </a:rPr>
            <a:t>E</a:t>
          </a:r>
          <a:endParaRPr lang="fr-FR" dirty="0">
            <a:latin typeface="Garamond" pitchFamily="18" charset="0"/>
          </a:endParaRPr>
        </a:p>
      </dgm:t>
    </dgm:pt>
    <dgm:pt modelId="{23972840-7C52-405B-B786-BE3BEFF78A08}" type="parTrans" cxnId="{6122E247-7BE0-4FCF-BA1E-FCEE51348164}">
      <dgm:prSet/>
      <dgm:spPr/>
      <dgm:t>
        <a:bodyPr/>
        <a:lstStyle/>
        <a:p>
          <a:endParaRPr lang="fr-FR"/>
        </a:p>
      </dgm:t>
    </dgm:pt>
    <dgm:pt modelId="{4725DB0B-FF77-48B7-89B2-4E5864049060}" type="sibTrans" cxnId="{6122E247-7BE0-4FCF-BA1E-FCEE51348164}">
      <dgm:prSet/>
      <dgm:spPr/>
      <dgm:t>
        <a:bodyPr/>
        <a:lstStyle/>
        <a:p>
          <a:endParaRPr lang="fr-FR"/>
        </a:p>
      </dgm:t>
    </dgm:pt>
    <dgm:pt modelId="{7FD52D5D-8B08-4D47-A3D9-FB6BE90699A1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Mention européenne Cambridge</a:t>
          </a:r>
          <a:endParaRPr lang="fr-FR" dirty="0">
            <a:latin typeface="Garamond" pitchFamily="18" charset="0"/>
          </a:endParaRPr>
        </a:p>
      </dgm:t>
    </dgm:pt>
    <dgm:pt modelId="{73A4570C-8E8F-4CAF-B59F-1FCD247DC9E5}" type="parTrans" cxnId="{5930199A-B3C2-461F-A804-1D8129CA779E}">
      <dgm:prSet/>
      <dgm:spPr/>
      <dgm:t>
        <a:bodyPr/>
        <a:lstStyle/>
        <a:p>
          <a:endParaRPr lang="fr-FR"/>
        </a:p>
      </dgm:t>
    </dgm:pt>
    <dgm:pt modelId="{80E052A6-F6BF-4BC6-9DE1-44A31678DCF1}" type="sibTrans" cxnId="{5930199A-B3C2-461F-A804-1D8129CA779E}">
      <dgm:prSet/>
      <dgm:spPr/>
      <dgm:t>
        <a:bodyPr/>
        <a:lstStyle/>
        <a:p>
          <a:endParaRPr lang="fr-FR"/>
        </a:p>
      </dgm:t>
    </dgm:pt>
    <dgm:pt modelId="{7DF8BF34-D57C-4B86-A568-3AD56D69A25A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Mention européenne anglais</a:t>
          </a:r>
          <a:endParaRPr lang="fr-FR" dirty="0">
            <a:latin typeface="Garamond" pitchFamily="18" charset="0"/>
          </a:endParaRPr>
        </a:p>
      </dgm:t>
    </dgm:pt>
    <dgm:pt modelId="{187CD39E-E61E-4178-81CE-509AC8045263}" type="parTrans" cxnId="{B41E2797-C78C-4DF4-9B13-B8024693C7FE}">
      <dgm:prSet/>
      <dgm:spPr/>
      <dgm:t>
        <a:bodyPr/>
        <a:lstStyle/>
        <a:p>
          <a:endParaRPr lang="fr-FR"/>
        </a:p>
      </dgm:t>
    </dgm:pt>
    <dgm:pt modelId="{3185A2E1-3DAA-4E2F-ADAB-0ECD84826C35}" type="sibTrans" cxnId="{B41E2797-C78C-4DF4-9B13-B8024693C7FE}">
      <dgm:prSet/>
      <dgm:spPr/>
      <dgm:t>
        <a:bodyPr/>
        <a:lstStyle/>
        <a:p>
          <a:endParaRPr lang="fr-FR"/>
        </a:p>
      </dgm:t>
    </dgm:pt>
    <dgm:pt modelId="{8EE7D48C-73FB-4302-92B5-A9321DB0B1AA}">
      <dgm:prSet/>
      <dgm:spPr/>
      <dgm:t>
        <a:bodyPr/>
        <a:lstStyle/>
        <a:p>
          <a:r>
            <a:rPr lang="fr-FR" dirty="0" smtClean="0">
              <a:latin typeface="Garamond" pitchFamily="18" charset="0"/>
            </a:rPr>
            <a:t>Mention européenne anglais </a:t>
          </a:r>
          <a:endParaRPr lang="fr-FR" dirty="0">
            <a:latin typeface="Garamond" pitchFamily="18" charset="0"/>
          </a:endParaRPr>
        </a:p>
      </dgm:t>
    </dgm:pt>
    <dgm:pt modelId="{1597CF1B-D8AF-4E07-AB48-E25D5D24916B}" type="parTrans" cxnId="{9D2888C8-1BA4-4228-81F9-1EEF55BFF621}">
      <dgm:prSet/>
      <dgm:spPr/>
      <dgm:t>
        <a:bodyPr/>
        <a:lstStyle/>
        <a:p>
          <a:endParaRPr lang="fr-FR"/>
        </a:p>
      </dgm:t>
    </dgm:pt>
    <dgm:pt modelId="{3AB30552-AB50-43A4-BA9D-2DBD7C654585}" type="sibTrans" cxnId="{9D2888C8-1BA4-4228-81F9-1EEF55BFF621}">
      <dgm:prSet/>
      <dgm:spPr/>
      <dgm:t>
        <a:bodyPr/>
        <a:lstStyle/>
        <a:p>
          <a:endParaRPr lang="fr-FR"/>
        </a:p>
      </dgm:t>
    </dgm:pt>
    <dgm:pt modelId="{2CC7A67B-CEE9-4E98-A1B3-19A47A3BEB9F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Anglais LV1</a:t>
          </a:r>
          <a:endParaRPr lang="fr-FR" dirty="0">
            <a:latin typeface="Garamond" pitchFamily="18" charset="0"/>
          </a:endParaRPr>
        </a:p>
      </dgm:t>
    </dgm:pt>
    <dgm:pt modelId="{D6AA0CD0-55C3-4862-86A3-5270BE05776F}" type="parTrans" cxnId="{90B9EC5E-6B50-44BD-A6CE-77AF42B37109}">
      <dgm:prSet/>
      <dgm:spPr/>
      <dgm:t>
        <a:bodyPr/>
        <a:lstStyle/>
        <a:p>
          <a:endParaRPr lang="fr-FR"/>
        </a:p>
      </dgm:t>
    </dgm:pt>
    <dgm:pt modelId="{0869D88F-71E7-4D4F-91EF-471D97F07025}" type="sibTrans" cxnId="{90B9EC5E-6B50-44BD-A6CE-77AF42B37109}">
      <dgm:prSet/>
      <dgm:spPr/>
      <dgm:t>
        <a:bodyPr/>
        <a:lstStyle/>
        <a:p>
          <a:endParaRPr lang="fr-FR"/>
        </a:p>
      </dgm:t>
    </dgm:pt>
    <dgm:pt modelId="{58CD2E84-011A-4618-AC72-5F25E1C9A7EF}" type="pres">
      <dgm:prSet presAssocID="{8E2A2BBD-29A3-4AFF-A73D-56EB0A2004C4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E356B32-9810-46A7-931C-F2D5CBE60FD3}" type="pres">
      <dgm:prSet presAssocID="{527D2D8B-38B8-4C77-A3B5-DE72CDC698D5}" presName="boxAndChildren" presStyleCnt="0"/>
      <dgm:spPr/>
      <dgm:t>
        <a:bodyPr/>
        <a:lstStyle/>
        <a:p>
          <a:endParaRPr lang="fr-FR"/>
        </a:p>
      </dgm:t>
    </dgm:pt>
    <dgm:pt modelId="{FA2EEB4E-B167-41C2-8E79-797A29B84B56}" type="pres">
      <dgm:prSet presAssocID="{527D2D8B-38B8-4C77-A3B5-DE72CDC698D5}" presName="parentTextBox" presStyleLbl="node1" presStyleIdx="0" presStyleCnt="3"/>
      <dgm:spPr/>
      <dgm:t>
        <a:bodyPr/>
        <a:lstStyle/>
        <a:p>
          <a:endParaRPr lang="fr-FR"/>
        </a:p>
      </dgm:t>
    </dgm:pt>
    <dgm:pt modelId="{2CC2854B-80FF-44ED-B209-7C17434C9134}" type="pres">
      <dgm:prSet presAssocID="{527D2D8B-38B8-4C77-A3B5-DE72CDC698D5}" presName="entireBox" presStyleLbl="node1" presStyleIdx="0" presStyleCnt="3"/>
      <dgm:spPr/>
      <dgm:t>
        <a:bodyPr/>
        <a:lstStyle/>
        <a:p>
          <a:endParaRPr lang="fr-FR"/>
        </a:p>
      </dgm:t>
    </dgm:pt>
    <dgm:pt modelId="{9BFF9466-4C9B-4713-9418-0CF11AB14863}" type="pres">
      <dgm:prSet presAssocID="{527D2D8B-38B8-4C77-A3B5-DE72CDC698D5}" presName="descendantBox" presStyleCnt="0"/>
      <dgm:spPr/>
      <dgm:t>
        <a:bodyPr/>
        <a:lstStyle/>
        <a:p>
          <a:endParaRPr lang="fr-FR"/>
        </a:p>
      </dgm:t>
    </dgm:pt>
    <dgm:pt modelId="{6F7A1032-B1D4-4AEF-BD11-38D51A0ADCB4}" type="pres">
      <dgm:prSet presAssocID="{7FD52D5D-8B08-4D47-A3D9-FB6BE90699A1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3CFB30-B010-44AF-9F9D-900295C28F55}" type="pres">
      <dgm:prSet presAssocID="{7DF8BF34-D57C-4B86-A568-3AD56D69A25A}" presName="childTextBox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BA0C90-6C0A-4466-AB0F-A7794EF0B610}" type="pres">
      <dgm:prSet presAssocID="{2CC7A67B-CEE9-4E98-A1B3-19A47A3BEB9F}" presName="childTextBox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9DA8B4-9977-4E0C-AFAF-E80D27184631}" type="pres">
      <dgm:prSet presAssocID="{C6B90F0C-D976-4E1B-B9E9-A77186054FDC}" presName="sp" presStyleCnt="0"/>
      <dgm:spPr/>
      <dgm:t>
        <a:bodyPr/>
        <a:lstStyle/>
        <a:p>
          <a:endParaRPr lang="fr-FR"/>
        </a:p>
      </dgm:t>
    </dgm:pt>
    <dgm:pt modelId="{A9CB6099-25E9-4390-8E58-6DA583FC423C}" type="pres">
      <dgm:prSet presAssocID="{BBC521C4-CEA6-4DA6-A1E8-763D035785CB}" presName="arrowAndChildren" presStyleCnt="0"/>
      <dgm:spPr/>
      <dgm:t>
        <a:bodyPr/>
        <a:lstStyle/>
        <a:p>
          <a:endParaRPr lang="fr-FR"/>
        </a:p>
      </dgm:t>
    </dgm:pt>
    <dgm:pt modelId="{D72CAD7B-6CB6-430E-9BB3-56341F633028}" type="pres">
      <dgm:prSet presAssocID="{BBC521C4-CEA6-4DA6-A1E8-763D035785CB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FA2A2132-63E9-4781-9180-293185F53647}" type="pres">
      <dgm:prSet presAssocID="{BBC521C4-CEA6-4DA6-A1E8-763D035785CB}" presName="arrow" presStyleLbl="node1" presStyleIdx="1" presStyleCnt="3"/>
      <dgm:spPr/>
      <dgm:t>
        <a:bodyPr/>
        <a:lstStyle/>
        <a:p>
          <a:endParaRPr lang="fr-FR"/>
        </a:p>
      </dgm:t>
    </dgm:pt>
    <dgm:pt modelId="{DA3D1B4D-B9D9-4047-95DC-BB68FACE192E}" type="pres">
      <dgm:prSet presAssocID="{BBC521C4-CEA6-4DA6-A1E8-763D035785CB}" presName="descendantArrow" presStyleCnt="0"/>
      <dgm:spPr/>
      <dgm:t>
        <a:bodyPr/>
        <a:lstStyle/>
        <a:p>
          <a:endParaRPr lang="fr-FR"/>
        </a:p>
      </dgm:t>
    </dgm:pt>
    <dgm:pt modelId="{06E7BC69-8C58-4DDA-A499-40AADF7843A6}" type="pres">
      <dgm:prSet presAssocID="{FD74BB8B-960D-489C-BFC9-203113B4FE50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39C29F-EAAF-4088-9B02-3C72588622BD}" type="pres">
      <dgm:prSet presAssocID="{8EE7D48C-73FB-4302-92B5-A9321DB0B1AA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BD1E57-8337-4A5B-8DBB-DFDA7EBE28F2}" type="pres">
      <dgm:prSet presAssocID="{0D1B41D4-F1F1-4D66-BF5F-A76766806E24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9680FB-C722-402E-BE6B-26D6E6A07644}" type="pres">
      <dgm:prSet presAssocID="{953FAFA1-676D-4A2C-8BFA-6AB700AFA6DA}" presName="sp" presStyleCnt="0"/>
      <dgm:spPr/>
      <dgm:t>
        <a:bodyPr/>
        <a:lstStyle/>
        <a:p>
          <a:endParaRPr lang="fr-FR"/>
        </a:p>
      </dgm:t>
    </dgm:pt>
    <dgm:pt modelId="{937A8048-D0A1-4FEB-8E4D-0745E00928B2}" type="pres">
      <dgm:prSet presAssocID="{DD7B7659-BFF8-4819-A812-C2E5C179A110}" presName="arrowAndChildren" presStyleCnt="0"/>
      <dgm:spPr/>
      <dgm:t>
        <a:bodyPr/>
        <a:lstStyle/>
        <a:p>
          <a:endParaRPr lang="fr-FR"/>
        </a:p>
      </dgm:t>
    </dgm:pt>
    <dgm:pt modelId="{9136945D-C7C0-42FA-B5EC-48FE0A328C23}" type="pres">
      <dgm:prSet presAssocID="{DD7B7659-BFF8-4819-A812-C2E5C179A110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66FEEADA-C0A2-4F50-A3B5-C098710C5A6E}" type="pres">
      <dgm:prSet presAssocID="{DD7B7659-BFF8-4819-A812-C2E5C179A110}" presName="arrow" presStyleLbl="node1" presStyleIdx="2" presStyleCnt="3"/>
      <dgm:spPr/>
      <dgm:t>
        <a:bodyPr/>
        <a:lstStyle/>
        <a:p>
          <a:endParaRPr lang="fr-FR"/>
        </a:p>
      </dgm:t>
    </dgm:pt>
    <dgm:pt modelId="{708DA0BA-AFE0-4A73-BE0C-584214A84ECC}" type="pres">
      <dgm:prSet presAssocID="{DD7B7659-BFF8-4819-A812-C2E5C179A110}" presName="descendantArrow" presStyleCnt="0"/>
      <dgm:spPr/>
      <dgm:t>
        <a:bodyPr/>
        <a:lstStyle/>
        <a:p>
          <a:endParaRPr lang="fr-FR"/>
        </a:p>
      </dgm:t>
    </dgm:pt>
    <dgm:pt modelId="{2A95720C-31AB-471D-9303-C6AB343B3ADC}" type="pres">
      <dgm:prSet presAssocID="{4E1AE272-9C50-45E3-87B6-CDF8BC6223F0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D9D4AE1-5821-4D39-9C6B-9286FECBCF32}" type="presOf" srcId="{4E1AE272-9C50-45E3-87B6-CDF8BC6223F0}" destId="{2A95720C-31AB-471D-9303-C6AB343B3ADC}" srcOrd="0" destOrd="0" presId="urn:microsoft.com/office/officeart/2005/8/layout/process4"/>
    <dgm:cxn modelId="{781F6E52-BEA9-4228-9262-B31DCA4DD2EE}" type="presOf" srcId="{FD74BB8B-960D-489C-BFC9-203113B4FE50}" destId="{06E7BC69-8C58-4DDA-A499-40AADF7843A6}" srcOrd="0" destOrd="0" presId="urn:microsoft.com/office/officeart/2005/8/layout/process4"/>
    <dgm:cxn modelId="{1A85B085-8CFD-45F3-8614-C87FB99EDB5E}" type="presOf" srcId="{DD7B7659-BFF8-4819-A812-C2E5C179A110}" destId="{9136945D-C7C0-42FA-B5EC-48FE0A328C23}" srcOrd="0" destOrd="0" presId="urn:microsoft.com/office/officeart/2005/8/layout/process4"/>
    <dgm:cxn modelId="{5C1B5053-EC7A-40D7-B19B-E89E2478D3FF}" srcId="{DD7B7659-BFF8-4819-A812-C2E5C179A110}" destId="{4E1AE272-9C50-45E3-87B6-CDF8BC6223F0}" srcOrd="0" destOrd="0" parTransId="{92797679-B22F-4FC3-AC1F-2F8250C179A0}" sibTransId="{08B6CD20-E98C-4DCA-A3B4-3EAAC91EBC6A}"/>
    <dgm:cxn modelId="{1AF0074F-3A6A-4FDE-8C38-F977E6AB6B7B}" type="presOf" srcId="{BBC521C4-CEA6-4DA6-A1E8-763D035785CB}" destId="{FA2A2132-63E9-4781-9180-293185F53647}" srcOrd="1" destOrd="0" presId="urn:microsoft.com/office/officeart/2005/8/layout/process4"/>
    <dgm:cxn modelId="{90B9EC5E-6B50-44BD-A6CE-77AF42B37109}" srcId="{527D2D8B-38B8-4C77-A3B5-DE72CDC698D5}" destId="{2CC7A67B-CEE9-4E98-A1B3-19A47A3BEB9F}" srcOrd="2" destOrd="0" parTransId="{D6AA0CD0-55C3-4862-86A3-5270BE05776F}" sibTransId="{0869D88F-71E7-4D4F-91EF-471D97F07025}"/>
    <dgm:cxn modelId="{5930199A-B3C2-461F-A804-1D8129CA779E}" srcId="{527D2D8B-38B8-4C77-A3B5-DE72CDC698D5}" destId="{7FD52D5D-8B08-4D47-A3D9-FB6BE90699A1}" srcOrd="0" destOrd="0" parTransId="{73A4570C-8E8F-4CAF-B59F-1FCD247DC9E5}" sibTransId="{80E052A6-F6BF-4BC6-9DE1-44A31678DCF1}"/>
    <dgm:cxn modelId="{50BCA7D9-2283-4C85-9443-7C6C6039A516}" type="presOf" srcId="{0D1B41D4-F1F1-4D66-BF5F-A76766806E24}" destId="{05BD1E57-8337-4A5B-8DBB-DFDA7EBE28F2}" srcOrd="0" destOrd="0" presId="urn:microsoft.com/office/officeart/2005/8/layout/process4"/>
    <dgm:cxn modelId="{D8950BC6-F841-4D35-A2EE-DF6D30ABDEF2}" type="presOf" srcId="{7FD52D5D-8B08-4D47-A3D9-FB6BE90699A1}" destId="{6F7A1032-B1D4-4AEF-BD11-38D51A0ADCB4}" srcOrd="0" destOrd="0" presId="urn:microsoft.com/office/officeart/2005/8/layout/process4"/>
    <dgm:cxn modelId="{559DD254-C624-47D1-9A98-4C273C992925}" srcId="{8E2A2BBD-29A3-4AFF-A73D-56EB0A2004C4}" destId="{BBC521C4-CEA6-4DA6-A1E8-763D035785CB}" srcOrd="1" destOrd="0" parTransId="{00C3CD75-3D61-4240-A988-B8A8FA316FB4}" sibTransId="{C6B90F0C-D976-4E1B-B9E9-A77186054FDC}"/>
    <dgm:cxn modelId="{7724BCB4-7EA8-4885-98BA-5CFB3261151F}" srcId="{BBC521C4-CEA6-4DA6-A1E8-763D035785CB}" destId="{0D1B41D4-F1F1-4D66-BF5F-A76766806E24}" srcOrd="2" destOrd="0" parTransId="{C4F857BD-C8E4-4840-B1BB-780AC00E8B40}" sibTransId="{92B98371-C4C3-4BC3-8448-DBF0E13DCA34}"/>
    <dgm:cxn modelId="{470C0252-9724-42AF-AAC3-CE5E3C6C40DC}" type="presOf" srcId="{527D2D8B-38B8-4C77-A3B5-DE72CDC698D5}" destId="{FA2EEB4E-B167-41C2-8E79-797A29B84B56}" srcOrd="0" destOrd="0" presId="urn:microsoft.com/office/officeart/2005/8/layout/process4"/>
    <dgm:cxn modelId="{40CFF96D-D289-45FB-BE78-BB63E3E52197}" srcId="{8E2A2BBD-29A3-4AFF-A73D-56EB0A2004C4}" destId="{DD7B7659-BFF8-4819-A812-C2E5C179A110}" srcOrd="0" destOrd="0" parTransId="{5B164A50-012F-4D36-B525-0DAA22AE3B11}" sibTransId="{953FAFA1-676D-4A2C-8BFA-6AB700AFA6DA}"/>
    <dgm:cxn modelId="{06F02A31-5B24-4F18-B623-BB68930A9BBC}" type="presOf" srcId="{8EE7D48C-73FB-4302-92B5-A9321DB0B1AA}" destId="{AC39C29F-EAAF-4088-9B02-3C72588622BD}" srcOrd="0" destOrd="0" presId="urn:microsoft.com/office/officeart/2005/8/layout/process4"/>
    <dgm:cxn modelId="{2F1EA981-97D0-403F-9AE9-1DCCFFDC5507}" type="presOf" srcId="{2CC7A67B-CEE9-4E98-A1B3-19A47A3BEB9F}" destId="{78BA0C90-6C0A-4466-AB0F-A7794EF0B610}" srcOrd="0" destOrd="0" presId="urn:microsoft.com/office/officeart/2005/8/layout/process4"/>
    <dgm:cxn modelId="{BE8E2E2B-679B-4024-8839-4AE0C2231984}" type="presOf" srcId="{7DF8BF34-D57C-4B86-A568-3AD56D69A25A}" destId="{5F3CFB30-B010-44AF-9F9D-900295C28F55}" srcOrd="0" destOrd="0" presId="urn:microsoft.com/office/officeart/2005/8/layout/process4"/>
    <dgm:cxn modelId="{14443A0E-8B43-4045-AE01-8BD3A9AA2BC6}" type="presOf" srcId="{8E2A2BBD-29A3-4AFF-A73D-56EB0A2004C4}" destId="{58CD2E84-011A-4618-AC72-5F25E1C9A7EF}" srcOrd="0" destOrd="0" presId="urn:microsoft.com/office/officeart/2005/8/layout/process4"/>
    <dgm:cxn modelId="{9D2888C8-1BA4-4228-81F9-1EEF55BFF621}" srcId="{BBC521C4-CEA6-4DA6-A1E8-763D035785CB}" destId="{8EE7D48C-73FB-4302-92B5-A9321DB0B1AA}" srcOrd="1" destOrd="0" parTransId="{1597CF1B-D8AF-4E07-AB48-E25D5D24916B}" sibTransId="{3AB30552-AB50-43A4-BA9D-2DBD7C654585}"/>
    <dgm:cxn modelId="{2C0C1B0E-FDB6-46D7-849D-9815AC169E8F}" type="presOf" srcId="{BBC521C4-CEA6-4DA6-A1E8-763D035785CB}" destId="{D72CAD7B-6CB6-430E-9BB3-56341F633028}" srcOrd="0" destOrd="0" presId="urn:microsoft.com/office/officeart/2005/8/layout/process4"/>
    <dgm:cxn modelId="{CA237C29-AE5F-48FA-B728-A494DB3E7EA4}" srcId="{BBC521C4-CEA6-4DA6-A1E8-763D035785CB}" destId="{FD74BB8B-960D-489C-BFC9-203113B4FE50}" srcOrd="0" destOrd="0" parTransId="{D4B026E8-D491-4145-B4E8-229A869317A3}" sibTransId="{F722E4DA-D0AE-4E2F-B27A-B7B99790F040}"/>
    <dgm:cxn modelId="{6122E247-7BE0-4FCF-BA1E-FCEE51348164}" srcId="{8E2A2BBD-29A3-4AFF-A73D-56EB0A2004C4}" destId="{527D2D8B-38B8-4C77-A3B5-DE72CDC698D5}" srcOrd="2" destOrd="0" parTransId="{23972840-7C52-405B-B786-BE3BEFF78A08}" sibTransId="{4725DB0B-FF77-48B7-89B2-4E5864049060}"/>
    <dgm:cxn modelId="{8BAA2BC3-61AF-4162-A700-0DCD50344C55}" type="presOf" srcId="{527D2D8B-38B8-4C77-A3B5-DE72CDC698D5}" destId="{2CC2854B-80FF-44ED-B209-7C17434C9134}" srcOrd="1" destOrd="0" presId="urn:microsoft.com/office/officeart/2005/8/layout/process4"/>
    <dgm:cxn modelId="{B41E2797-C78C-4DF4-9B13-B8024693C7FE}" srcId="{527D2D8B-38B8-4C77-A3B5-DE72CDC698D5}" destId="{7DF8BF34-D57C-4B86-A568-3AD56D69A25A}" srcOrd="1" destOrd="0" parTransId="{187CD39E-E61E-4178-81CE-509AC8045263}" sibTransId="{3185A2E1-3DAA-4E2F-ADAB-0ECD84826C35}"/>
    <dgm:cxn modelId="{C83591A8-F945-45AE-96C1-D6AC976A2469}" type="presOf" srcId="{DD7B7659-BFF8-4819-A812-C2E5C179A110}" destId="{66FEEADA-C0A2-4F50-A3B5-C098710C5A6E}" srcOrd="1" destOrd="0" presId="urn:microsoft.com/office/officeart/2005/8/layout/process4"/>
    <dgm:cxn modelId="{41504BFC-71E9-40C9-8F4B-276AA81BCBB5}" type="presParOf" srcId="{58CD2E84-011A-4618-AC72-5F25E1C9A7EF}" destId="{4E356B32-9810-46A7-931C-F2D5CBE60FD3}" srcOrd="0" destOrd="0" presId="urn:microsoft.com/office/officeart/2005/8/layout/process4"/>
    <dgm:cxn modelId="{F3A4AE92-C0C4-4EBE-BB08-2086335B0372}" type="presParOf" srcId="{4E356B32-9810-46A7-931C-F2D5CBE60FD3}" destId="{FA2EEB4E-B167-41C2-8E79-797A29B84B56}" srcOrd="0" destOrd="0" presId="urn:microsoft.com/office/officeart/2005/8/layout/process4"/>
    <dgm:cxn modelId="{703AC4EC-D959-4D08-AA86-8D5AAAC0B023}" type="presParOf" srcId="{4E356B32-9810-46A7-931C-F2D5CBE60FD3}" destId="{2CC2854B-80FF-44ED-B209-7C17434C9134}" srcOrd="1" destOrd="0" presId="urn:microsoft.com/office/officeart/2005/8/layout/process4"/>
    <dgm:cxn modelId="{9FC6E4C3-7730-42BF-8771-1BEA3B9A64C2}" type="presParOf" srcId="{4E356B32-9810-46A7-931C-F2D5CBE60FD3}" destId="{9BFF9466-4C9B-4713-9418-0CF11AB14863}" srcOrd="2" destOrd="0" presId="urn:microsoft.com/office/officeart/2005/8/layout/process4"/>
    <dgm:cxn modelId="{DE861306-9D2C-4BFC-A1D3-53397135D3E4}" type="presParOf" srcId="{9BFF9466-4C9B-4713-9418-0CF11AB14863}" destId="{6F7A1032-B1D4-4AEF-BD11-38D51A0ADCB4}" srcOrd="0" destOrd="0" presId="urn:microsoft.com/office/officeart/2005/8/layout/process4"/>
    <dgm:cxn modelId="{448D065F-114A-4D0D-87CB-F10BF03E5377}" type="presParOf" srcId="{9BFF9466-4C9B-4713-9418-0CF11AB14863}" destId="{5F3CFB30-B010-44AF-9F9D-900295C28F55}" srcOrd="1" destOrd="0" presId="urn:microsoft.com/office/officeart/2005/8/layout/process4"/>
    <dgm:cxn modelId="{F7B37886-F376-4EE2-92A8-9910225934CD}" type="presParOf" srcId="{9BFF9466-4C9B-4713-9418-0CF11AB14863}" destId="{78BA0C90-6C0A-4466-AB0F-A7794EF0B610}" srcOrd="2" destOrd="0" presId="urn:microsoft.com/office/officeart/2005/8/layout/process4"/>
    <dgm:cxn modelId="{463FDD91-B9EA-4F2B-8A85-7297959015F0}" type="presParOf" srcId="{58CD2E84-011A-4618-AC72-5F25E1C9A7EF}" destId="{489DA8B4-9977-4E0C-AFAF-E80D27184631}" srcOrd="1" destOrd="0" presId="urn:microsoft.com/office/officeart/2005/8/layout/process4"/>
    <dgm:cxn modelId="{6946C9F4-65C5-4502-A405-D98CC61F0565}" type="presParOf" srcId="{58CD2E84-011A-4618-AC72-5F25E1C9A7EF}" destId="{A9CB6099-25E9-4390-8E58-6DA583FC423C}" srcOrd="2" destOrd="0" presId="urn:microsoft.com/office/officeart/2005/8/layout/process4"/>
    <dgm:cxn modelId="{87E7216C-733F-40D9-8F70-0FE831B31EAA}" type="presParOf" srcId="{A9CB6099-25E9-4390-8E58-6DA583FC423C}" destId="{D72CAD7B-6CB6-430E-9BB3-56341F633028}" srcOrd="0" destOrd="0" presId="urn:microsoft.com/office/officeart/2005/8/layout/process4"/>
    <dgm:cxn modelId="{19794236-5548-4C12-A10F-C6CA95487E45}" type="presParOf" srcId="{A9CB6099-25E9-4390-8E58-6DA583FC423C}" destId="{FA2A2132-63E9-4781-9180-293185F53647}" srcOrd="1" destOrd="0" presId="urn:microsoft.com/office/officeart/2005/8/layout/process4"/>
    <dgm:cxn modelId="{7C78EF37-E872-45D6-AFD6-43EE825DAE5A}" type="presParOf" srcId="{A9CB6099-25E9-4390-8E58-6DA583FC423C}" destId="{DA3D1B4D-B9D9-4047-95DC-BB68FACE192E}" srcOrd="2" destOrd="0" presId="urn:microsoft.com/office/officeart/2005/8/layout/process4"/>
    <dgm:cxn modelId="{97F69CC2-F66A-497C-876F-9F750159CA62}" type="presParOf" srcId="{DA3D1B4D-B9D9-4047-95DC-BB68FACE192E}" destId="{06E7BC69-8C58-4DDA-A499-40AADF7843A6}" srcOrd="0" destOrd="0" presId="urn:microsoft.com/office/officeart/2005/8/layout/process4"/>
    <dgm:cxn modelId="{C73732B0-F7AD-44E9-B527-A2D86DBF7B6B}" type="presParOf" srcId="{DA3D1B4D-B9D9-4047-95DC-BB68FACE192E}" destId="{AC39C29F-EAAF-4088-9B02-3C72588622BD}" srcOrd="1" destOrd="0" presId="urn:microsoft.com/office/officeart/2005/8/layout/process4"/>
    <dgm:cxn modelId="{F58263DE-3F1B-4F0F-9377-2B996E7D5DE0}" type="presParOf" srcId="{DA3D1B4D-B9D9-4047-95DC-BB68FACE192E}" destId="{05BD1E57-8337-4A5B-8DBB-DFDA7EBE28F2}" srcOrd="2" destOrd="0" presId="urn:microsoft.com/office/officeart/2005/8/layout/process4"/>
    <dgm:cxn modelId="{D217311F-85BA-4105-B07B-C79F887A44D0}" type="presParOf" srcId="{58CD2E84-011A-4618-AC72-5F25E1C9A7EF}" destId="{1E9680FB-C722-402E-BE6B-26D6E6A07644}" srcOrd="3" destOrd="0" presId="urn:microsoft.com/office/officeart/2005/8/layout/process4"/>
    <dgm:cxn modelId="{DEDC7F9F-0E39-42B2-A65D-9C121BE3FE9D}" type="presParOf" srcId="{58CD2E84-011A-4618-AC72-5F25E1C9A7EF}" destId="{937A8048-D0A1-4FEB-8E4D-0745E00928B2}" srcOrd="4" destOrd="0" presId="urn:microsoft.com/office/officeart/2005/8/layout/process4"/>
    <dgm:cxn modelId="{1E548CA3-56A0-44CE-8D64-909104A71409}" type="presParOf" srcId="{937A8048-D0A1-4FEB-8E4D-0745E00928B2}" destId="{9136945D-C7C0-42FA-B5EC-48FE0A328C23}" srcOrd="0" destOrd="0" presId="urn:microsoft.com/office/officeart/2005/8/layout/process4"/>
    <dgm:cxn modelId="{78BB6C51-1C99-4A11-A387-912423319B0E}" type="presParOf" srcId="{937A8048-D0A1-4FEB-8E4D-0745E00928B2}" destId="{66FEEADA-C0A2-4F50-A3B5-C098710C5A6E}" srcOrd="1" destOrd="0" presId="urn:microsoft.com/office/officeart/2005/8/layout/process4"/>
    <dgm:cxn modelId="{F123FFFB-8F79-49DD-ADDF-F92B890360FA}" type="presParOf" srcId="{937A8048-D0A1-4FEB-8E4D-0745E00928B2}" destId="{708DA0BA-AFE0-4A73-BE0C-584214A84ECC}" srcOrd="2" destOrd="0" presId="urn:microsoft.com/office/officeart/2005/8/layout/process4"/>
    <dgm:cxn modelId="{8BA95B3D-39E2-47B7-93DA-ECF9B531F7B1}" type="presParOf" srcId="{708DA0BA-AFE0-4A73-BE0C-584214A84ECC}" destId="{2A95720C-31AB-471D-9303-C6AB343B3AD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2A2BBD-29A3-4AFF-A73D-56EB0A2004C4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DD7B7659-BFF8-4819-A812-C2E5C179A110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PRIMAIRE</a:t>
          </a:r>
          <a:endParaRPr lang="fr-FR" dirty="0">
            <a:latin typeface="Garamond" pitchFamily="18" charset="0"/>
          </a:endParaRPr>
        </a:p>
      </dgm:t>
    </dgm:pt>
    <dgm:pt modelId="{5B164A50-012F-4D36-B525-0DAA22AE3B11}" type="parTrans" cxnId="{40CFF96D-D289-45FB-BE78-BB63E3E52197}">
      <dgm:prSet/>
      <dgm:spPr/>
      <dgm:t>
        <a:bodyPr/>
        <a:lstStyle/>
        <a:p>
          <a:endParaRPr lang="fr-FR"/>
        </a:p>
      </dgm:t>
    </dgm:pt>
    <dgm:pt modelId="{953FAFA1-676D-4A2C-8BFA-6AB700AFA6DA}" type="sibTrans" cxnId="{40CFF96D-D289-45FB-BE78-BB63E3E52197}">
      <dgm:prSet/>
      <dgm:spPr/>
      <dgm:t>
        <a:bodyPr/>
        <a:lstStyle/>
        <a:p>
          <a:endParaRPr lang="fr-FR"/>
        </a:p>
      </dgm:t>
    </dgm:pt>
    <dgm:pt modelId="{4E1AE272-9C50-45E3-87B6-CDF8BC6223F0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ADVANCED CLASS</a:t>
          </a:r>
          <a:endParaRPr lang="fr-FR" dirty="0">
            <a:latin typeface="Garamond" pitchFamily="18" charset="0"/>
          </a:endParaRPr>
        </a:p>
      </dgm:t>
    </dgm:pt>
    <dgm:pt modelId="{92797679-B22F-4FC3-AC1F-2F8250C179A0}" type="parTrans" cxnId="{5C1B5053-EC7A-40D7-B19B-E89E2478D3FF}">
      <dgm:prSet/>
      <dgm:spPr/>
      <dgm:t>
        <a:bodyPr/>
        <a:lstStyle/>
        <a:p>
          <a:endParaRPr lang="fr-FR"/>
        </a:p>
      </dgm:t>
    </dgm:pt>
    <dgm:pt modelId="{08B6CD20-E98C-4DCA-A3B4-3EAAC91EBC6A}" type="sibTrans" cxnId="{5C1B5053-EC7A-40D7-B19B-E89E2478D3FF}">
      <dgm:prSet/>
      <dgm:spPr/>
      <dgm:t>
        <a:bodyPr/>
        <a:lstStyle/>
        <a:p>
          <a:endParaRPr lang="fr-FR"/>
        </a:p>
      </dgm:t>
    </dgm:pt>
    <dgm:pt modelId="{BBC521C4-CEA6-4DA6-A1E8-763D035785CB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COLL</a:t>
          </a:r>
          <a:r>
            <a:rPr lang="fr-FR" dirty="0" smtClean="0">
              <a:latin typeface="Garamond"/>
            </a:rPr>
            <a:t>È</a:t>
          </a:r>
          <a:r>
            <a:rPr lang="fr-FR" dirty="0" smtClean="0">
              <a:latin typeface="Garamond" pitchFamily="18" charset="0"/>
            </a:rPr>
            <a:t>GE (dès la Sixième)</a:t>
          </a:r>
          <a:endParaRPr lang="fr-FR" dirty="0">
            <a:latin typeface="Garamond" pitchFamily="18" charset="0"/>
          </a:endParaRPr>
        </a:p>
      </dgm:t>
    </dgm:pt>
    <dgm:pt modelId="{00C3CD75-3D61-4240-A988-B8A8FA316FB4}" type="parTrans" cxnId="{559DD254-C624-47D1-9A98-4C273C992925}">
      <dgm:prSet/>
      <dgm:spPr/>
      <dgm:t>
        <a:bodyPr/>
        <a:lstStyle/>
        <a:p>
          <a:endParaRPr lang="fr-FR"/>
        </a:p>
      </dgm:t>
    </dgm:pt>
    <dgm:pt modelId="{C6B90F0C-D976-4E1B-B9E9-A77186054FDC}" type="sibTrans" cxnId="{559DD254-C624-47D1-9A98-4C273C992925}">
      <dgm:prSet/>
      <dgm:spPr/>
      <dgm:t>
        <a:bodyPr/>
        <a:lstStyle/>
        <a:p>
          <a:endParaRPr lang="fr-FR"/>
        </a:p>
      </dgm:t>
    </dgm:pt>
    <dgm:pt modelId="{FD74BB8B-960D-489C-BFC9-203113B4FE50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Mention européenne anglais</a:t>
          </a:r>
          <a:endParaRPr lang="fr-FR" dirty="0">
            <a:latin typeface="Garamond" pitchFamily="18" charset="0"/>
          </a:endParaRPr>
        </a:p>
      </dgm:t>
    </dgm:pt>
    <dgm:pt modelId="{D4B026E8-D491-4145-B4E8-229A869317A3}" type="parTrans" cxnId="{CA237C29-AE5F-48FA-B728-A494DB3E7EA4}">
      <dgm:prSet/>
      <dgm:spPr/>
      <dgm:t>
        <a:bodyPr/>
        <a:lstStyle/>
        <a:p>
          <a:endParaRPr lang="fr-FR"/>
        </a:p>
      </dgm:t>
    </dgm:pt>
    <dgm:pt modelId="{F722E4DA-D0AE-4E2F-B27A-B7B99790F040}" type="sibTrans" cxnId="{CA237C29-AE5F-48FA-B728-A494DB3E7EA4}">
      <dgm:prSet/>
      <dgm:spPr/>
      <dgm:t>
        <a:bodyPr/>
        <a:lstStyle/>
        <a:p>
          <a:endParaRPr lang="fr-FR"/>
        </a:p>
      </dgm:t>
    </dgm:pt>
    <dgm:pt modelId="{0D1B41D4-F1F1-4D66-BF5F-A76766806E24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OIB américain</a:t>
          </a:r>
          <a:endParaRPr lang="fr-FR" dirty="0">
            <a:latin typeface="Garamond" pitchFamily="18" charset="0"/>
          </a:endParaRPr>
        </a:p>
      </dgm:t>
    </dgm:pt>
    <dgm:pt modelId="{C4F857BD-C8E4-4840-B1BB-780AC00E8B40}" type="parTrans" cxnId="{7724BCB4-7EA8-4885-98BA-5CFB3261151F}">
      <dgm:prSet/>
      <dgm:spPr/>
      <dgm:t>
        <a:bodyPr/>
        <a:lstStyle/>
        <a:p>
          <a:endParaRPr lang="fr-FR"/>
        </a:p>
      </dgm:t>
    </dgm:pt>
    <dgm:pt modelId="{92B98371-C4C3-4BC3-8448-DBF0E13DCA34}" type="sibTrans" cxnId="{7724BCB4-7EA8-4885-98BA-5CFB3261151F}">
      <dgm:prSet/>
      <dgm:spPr/>
      <dgm:t>
        <a:bodyPr/>
        <a:lstStyle/>
        <a:p>
          <a:endParaRPr lang="fr-FR"/>
        </a:p>
      </dgm:t>
    </dgm:pt>
    <dgm:pt modelId="{527D2D8B-38B8-4C77-A3B5-DE72CDC698D5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LYC</a:t>
          </a:r>
          <a:r>
            <a:rPr lang="fr-FR" dirty="0" smtClean="0">
              <a:latin typeface="Garamond"/>
            </a:rPr>
            <a:t>É</a:t>
          </a:r>
          <a:r>
            <a:rPr lang="fr-FR" dirty="0" smtClean="0">
              <a:latin typeface="Garamond" pitchFamily="18" charset="0"/>
            </a:rPr>
            <a:t>E</a:t>
          </a:r>
          <a:endParaRPr lang="fr-FR" dirty="0">
            <a:latin typeface="Garamond" pitchFamily="18" charset="0"/>
          </a:endParaRPr>
        </a:p>
      </dgm:t>
    </dgm:pt>
    <dgm:pt modelId="{23972840-7C52-405B-B786-BE3BEFF78A08}" type="parTrans" cxnId="{6122E247-7BE0-4FCF-BA1E-FCEE51348164}">
      <dgm:prSet/>
      <dgm:spPr/>
      <dgm:t>
        <a:bodyPr/>
        <a:lstStyle/>
        <a:p>
          <a:endParaRPr lang="fr-FR"/>
        </a:p>
      </dgm:t>
    </dgm:pt>
    <dgm:pt modelId="{4725DB0B-FF77-48B7-89B2-4E5864049060}" type="sibTrans" cxnId="{6122E247-7BE0-4FCF-BA1E-FCEE51348164}">
      <dgm:prSet/>
      <dgm:spPr/>
      <dgm:t>
        <a:bodyPr/>
        <a:lstStyle/>
        <a:p>
          <a:endParaRPr lang="fr-FR"/>
        </a:p>
      </dgm:t>
    </dgm:pt>
    <dgm:pt modelId="{7FD52D5D-8B08-4D47-A3D9-FB6BE90699A1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Mention européenne anglais</a:t>
          </a:r>
          <a:endParaRPr lang="fr-FR" dirty="0">
            <a:latin typeface="Garamond" pitchFamily="18" charset="0"/>
          </a:endParaRPr>
        </a:p>
      </dgm:t>
    </dgm:pt>
    <dgm:pt modelId="{73A4570C-8E8F-4CAF-B59F-1FCD247DC9E5}" type="parTrans" cxnId="{5930199A-B3C2-461F-A804-1D8129CA779E}">
      <dgm:prSet/>
      <dgm:spPr/>
      <dgm:t>
        <a:bodyPr/>
        <a:lstStyle/>
        <a:p>
          <a:endParaRPr lang="fr-FR"/>
        </a:p>
      </dgm:t>
    </dgm:pt>
    <dgm:pt modelId="{80E052A6-F6BF-4BC6-9DE1-44A31678DCF1}" type="sibTrans" cxnId="{5930199A-B3C2-461F-A804-1D8129CA779E}">
      <dgm:prSet/>
      <dgm:spPr/>
      <dgm:t>
        <a:bodyPr/>
        <a:lstStyle/>
        <a:p>
          <a:endParaRPr lang="fr-FR"/>
        </a:p>
      </dgm:t>
    </dgm:pt>
    <dgm:pt modelId="{7DF8BF34-D57C-4B86-A568-3AD56D69A25A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Mention européenne Cambridge </a:t>
          </a:r>
          <a:endParaRPr lang="fr-FR" dirty="0">
            <a:latin typeface="Garamond" pitchFamily="18" charset="0"/>
          </a:endParaRPr>
        </a:p>
      </dgm:t>
    </dgm:pt>
    <dgm:pt modelId="{187CD39E-E61E-4178-81CE-509AC8045263}" type="parTrans" cxnId="{B41E2797-C78C-4DF4-9B13-B8024693C7FE}">
      <dgm:prSet/>
      <dgm:spPr/>
      <dgm:t>
        <a:bodyPr/>
        <a:lstStyle/>
        <a:p>
          <a:endParaRPr lang="fr-FR"/>
        </a:p>
      </dgm:t>
    </dgm:pt>
    <dgm:pt modelId="{3185A2E1-3DAA-4E2F-ADAB-0ECD84826C35}" type="sibTrans" cxnId="{B41E2797-C78C-4DF4-9B13-B8024693C7FE}">
      <dgm:prSet/>
      <dgm:spPr/>
      <dgm:t>
        <a:bodyPr/>
        <a:lstStyle/>
        <a:p>
          <a:endParaRPr lang="fr-FR"/>
        </a:p>
      </dgm:t>
    </dgm:pt>
    <dgm:pt modelId="{8EE7D48C-73FB-4302-92B5-A9321DB0B1AA}">
      <dgm:prSet/>
      <dgm:spPr/>
      <dgm:t>
        <a:bodyPr/>
        <a:lstStyle/>
        <a:p>
          <a:r>
            <a:rPr lang="fr-FR" dirty="0" smtClean="0">
              <a:latin typeface="Garamond" pitchFamily="18" charset="0"/>
            </a:rPr>
            <a:t>Mention européenne Cambridge</a:t>
          </a:r>
          <a:endParaRPr lang="fr-FR" dirty="0">
            <a:latin typeface="Garamond" pitchFamily="18" charset="0"/>
          </a:endParaRPr>
        </a:p>
      </dgm:t>
    </dgm:pt>
    <dgm:pt modelId="{1597CF1B-D8AF-4E07-AB48-E25D5D24916B}" type="parTrans" cxnId="{9D2888C8-1BA4-4228-81F9-1EEF55BFF621}">
      <dgm:prSet/>
      <dgm:spPr/>
      <dgm:t>
        <a:bodyPr/>
        <a:lstStyle/>
        <a:p>
          <a:endParaRPr lang="fr-FR"/>
        </a:p>
      </dgm:t>
    </dgm:pt>
    <dgm:pt modelId="{3AB30552-AB50-43A4-BA9D-2DBD7C654585}" type="sibTrans" cxnId="{9D2888C8-1BA4-4228-81F9-1EEF55BFF621}">
      <dgm:prSet/>
      <dgm:spPr/>
      <dgm:t>
        <a:bodyPr/>
        <a:lstStyle/>
        <a:p>
          <a:endParaRPr lang="fr-FR"/>
        </a:p>
      </dgm:t>
    </dgm:pt>
    <dgm:pt modelId="{0D4929EF-A3D9-4716-9BE2-A31E17A6935F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OIB américain</a:t>
          </a:r>
          <a:endParaRPr lang="fr-FR" dirty="0">
            <a:latin typeface="Garamond" pitchFamily="18" charset="0"/>
          </a:endParaRPr>
        </a:p>
      </dgm:t>
    </dgm:pt>
    <dgm:pt modelId="{0E721646-BF0E-42CD-A6F2-2B04E9BA3152}" type="parTrans" cxnId="{B5EF54C4-A441-45F4-BAAA-6030174E0CCB}">
      <dgm:prSet/>
      <dgm:spPr/>
    </dgm:pt>
    <dgm:pt modelId="{56940BA4-D2F0-4C95-BA12-D3AA4BE8E1F7}" type="sibTrans" cxnId="{B5EF54C4-A441-45F4-BAAA-6030174E0CCB}">
      <dgm:prSet/>
      <dgm:spPr/>
    </dgm:pt>
    <dgm:pt modelId="{58CD2E84-011A-4618-AC72-5F25E1C9A7EF}" type="pres">
      <dgm:prSet presAssocID="{8E2A2BBD-29A3-4AFF-A73D-56EB0A2004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E356B32-9810-46A7-931C-F2D5CBE60FD3}" type="pres">
      <dgm:prSet presAssocID="{527D2D8B-38B8-4C77-A3B5-DE72CDC698D5}" presName="boxAndChildren" presStyleCnt="0"/>
      <dgm:spPr/>
    </dgm:pt>
    <dgm:pt modelId="{FA2EEB4E-B167-41C2-8E79-797A29B84B56}" type="pres">
      <dgm:prSet presAssocID="{527D2D8B-38B8-4C77-A3B5-DE72CDC698D5}" presName="parentTextBox" presStyleLbl="node1" presStyleIdx="0" presStyleCnt="3"/>
      <dgm:spPr/>
      <dgm:t>
        <a:bodyPr/>
        <a:lstStyle/>
        <a:p>
          <a:endParaRPr lang="fr-FR"/>
        </a:p>
      </dgm:t>
    </dgm:pt>
    <dgm:pt modelId="{2CC2854B-80FF-44ED-B209-7C17434C9134}" type="pres">
      <dgm:prSet presAssocID="{527D2D8B-38B8-4C77-A3B5-DE72CDC698D5}" presName="entireBox" presStyleLbl="node1" presStyleIdx="0" presStyleCnt="3"/>
      <dgm:spPr/>
      <dgm:t>
        <a:bodyPr/>
        <a:lstStyle/>
        <a:p>
          <a:endParaRPr lang="fr-FR"/>
        </a:p>
      </dgm:t>
    </dgm:pt>
    <dgm:pt modelId="{9BFF9466-4C9B-4713-9418-0CF11AB14863}" type="pres">
      <dgm:prSet presAssocID="{527D2D8B-38B8-4C77-A3B5-DE72CDC698D5}" presName="descendantBox" presStyleCnt="0"/>
      <dgm:spPr/>
    </dgm:pt>
    <dgm:pt modelId="{6F7A1032-B1D4-4AEF-BD11-38D51A0ADCB4}" type="pres">
      <dgm:prSet presAssocID="{7FD52D5D-8B08-4D47-A3D9-FB6BE90699A1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3CFB30-B010-44AF-9F9D-900295C28F55}" type="pres">
      <dgm:prSet presAssocID="{7DF8BF34-D57C-4B86-A568-3AD56D69A25A}" presName="childTextBox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7EA89A-D76C-484C-9717-759224AE6049}" type="pres">
      <dgm:prSet presAssocID="{0D4929EF-A3D9-4716-9BE2-A31E17A6935F}" presName="childTextBox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9DA8B4-9977-4E0C-AFAF-E80D27184631}" type="pres">
      <dgm:prSet presAssocID="{C6B90F0C-D976-4E1B-B9E9-A77186054FDC}" presName="sp" presStyleCnt="0"/>
      <dgm:spPr/>
    </dgm:pt>
    <dgm:pt modelId="{A9CB6099-25E9-4390-8E58-6DA583FC423C}" type="pres">
      <dgm:prSet presAssocID="{BBC521C4-CEA6-4DA6-A1E8-763D035785CB}" presName="arrowAndChildren" presStyleCnt="0"/>
      <dgm:spPr/>
    </dgm:pt>
    <dgm:pt modelId="{D72CAD7B-6CB6-430E-9BB3-56341F633028}" type="pres">
      <dgm:prSet presAssocID="{BBC521C4-CEA6-4DA6-A1E8-763D035785CB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FA2A2132-63E9-4781-9180-293185F53647}" type="pres">
      <dgm:prSet presAssocID="{BBC521C4-CEA6-4DA6-A1E8-763D035785CB}" presName="arrow" presStyleLbl="node1" presStyleIdx="1" presStyleCnt="3"/>
      <dgm:spPr/>
      <dgm:t>
        <a:bodyPr/>
        <a:lstStyle/>
        <a:p>
          <a:endParaRPr lang="fr-FR"/>
        </a:p>
      </dgm:t>
    </dgm:pt>
    <dgm:pt modelId="{DA3D1B4D-B9D9-4047-95DC-BB68FACE192E}" type="pres">
      <dgm:prSet presAssocID="{BBC521C4-CEA6-4DA6-A1E8-763D035785CB}" presName="descendantArrow" presStyleCnt="0"/>
      <dgm:spPr/>
    </dgm:pt>
    <dgm:pt modelId="{06E7BC69-8C58-4DDA-A499-40AADF7843A6}" type="pres">
      <dgm:prSet presAssocID="{FD74BB8B-960D-489C-BFC9-203113B4FE50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39C29F-EAAF-4088-9B02-3C72588622BD}" type="pres">
      <dgm:prSet presAssocID="{8EE7D48C-73FB-4302-92B5-A9321DB0B1AA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BD1E57-8337-4A5B-8DBB-DFDA7EBE28F2}" type="pres">
      <dgm:prSet presAssocID="{0D1B41D4-F1F1-4D66-BF5F-A76766806E24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9680FB-C722-402E-BE6B-26D6E6A07644}" type="pres">
      <dgm:prSet presAssocID="{953FAFA1-676D-4A2C-8BFA-6AB700AFA6DA}" presName="sp" presStyleCnt="0"/>
      <dgm:spPr/>
    </dgm:pt>
    <dgm:pt modelId="{937A8048-D0A1-4FEB-8E4D-0745E00928B2}" type="pres">
      <dgm:prSet presAssocID="{DD7B7659-BFF8-4819-A812-C2E5C179A110}" presName="arrowAndChildren" presStyleCnt="0"/>
      <dgm:spPr/>
    </dgm:pt>
    <dgm:pt modelId="{9136945D-C7C0-42FA-B5EC-48FE0A328C23}" type="pres">
      <dgm:prSet presAssocID="{DD7B7659-BFF8-4819-A812-C2E5C179A110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66FEEADA-C0A2-4F50-A3B5-C098710C5A6E}" type="pres">
      <dgm:prSet presAssocID="{DD7B7659-BFF8-4819-A812-C2E5C179A110}" presName="arrow" presStyleLbl="node1" presStyleIdx="2" presStyleCnt="3"/>
      <dgm:spPr/>
      <dgm:t>
        <a:bodyPr/>
        <a:lstStyle/>
        <a:p>
          <a:endParaRPr lang="fr-FR"/>
        </a:p>
      </dgm:t>
    </dgm:pt>
    <dgm:pt modelId="{708DA0BA-AFE0-4A73-BE0C-584214A84ECC}" type="pres">
      <dgm:prSet presAssocID="{DD7B7659-BFF8-4819-A812-C2E5C179A110}" presName="descendantArrow" presStyleCnt="0"/>
      <dgm:spPr/>
    </dgm:pt>
    <dgm:pt modelId="{2A95720C-31AB-471D-9303-C6AB343B3ADC}" type="pres">
      <dgm:prSet presAssocID="{4E1AE272-9C50-45E3-87B6-CDF8BC6223F0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F3C6E67-AF7F-4F3B-B189-A0CCE094AF62}" type="presOf" srcId="{527D2D8B-38B8-4C77-A3B5-DE72CDC698D5}" destId="{FA2EEB4E-B167-41C2-8E79-797A29B84B56}" srcOrd="0" destOrd="0" presId="urn:microsoft.com/office/officeart/2005/8/layout/process4"/>
    <dgm:cxn modelId="{5C1B5053-EC7A-40D7-B19B-E89E2478D3FF}" srcId="{DD7B7659-BFF8-4819-A812-C2E5C179A110}" destId="{4E1AE272-9C50-45E3-87B6-CDF8BC6223F0}" srcOrd="0" destOrd="0" parTransId="{92797679-B22F-4FC3-AC1F-2F8250C179A0}" sibTransId="{08B6CD20-E98C-4DCA-A3B4-3EAAC91EBC6A}"/>
    <dgm:cxn modelId="{5930199A-B3C2-461F-A804-1D8129CA779E}" srcId="{527D2D8B-38B8-4C77-A3B5-DE72CDC698D5}" destId="{7FD52D5D-8B08-4D47-A3D9-FB6BE90699A1}" srcOrd="0" destOrd="0" parTransId="{73A4570C-8E8F-4CAF-B59F-1FCD247DC9E5}" sibTransId="{80E052A6-F6BF-4BC6-9DE1-44A31678DCF1}"/>
    <dgm:cxn modelId="{B2F5600A-E328-464E-96DA-A169B97477FA}" type="presOf" srcId="{7FD52D5D-8B08-4D47-A3D9-FB6BE90699A1}" destId="{6F7A1032-B1D4-4AEF-BD11-38D51A0ADCB4}" srcOrd="0" destOrd="0" presId="urn:microsoft.com/office/officeart/2005/8/layout/process4"/>
    <dgm:cxn modelId="{559DD254-C624-47D1-9A98-4C273C992925}" srcId="{8E2A2BBD-29A3-4AFF-A73D-56EB0A2004C4}" destId="{BBC521C4-CEA6-4DA6-A1E8-763D035785CB}" srcOrd="1" destOrd="0" parTransId="{00C3CD75-3D61-4240-A988-B8A8FA316FB4}" sibTransId="{C6B90F0C-D976-4E1B-B9E9-A77186054FDC}"/>
    <dgm:cxn modelId="{7724BCB4-7EA8-4885-98BA-5CFB3261151F}" srcId="{BBC521C4-CEA6-4DA6-A1E8-763D035785CB}" destId="{0D1B41D4-F1F1-4D66-BF5F-A76766806E24}" srcOrd="2" destOrd="0" parTransId="{C4F857BD-C8E4-4840-B1BB-780AC00E8B40}" sibTransId="{92B98371-C4C3-4BC3-8448-DBF0E13DCA34}"/>
    <dgm:cxn modelId="{7B6C9180-A441-447D-93F1-5CF02DD41EA4}" type="presOf" srcId="{BBC521C4-CEA6-4DA6-A1E8-763D035785CB}" destId="{FA2A2132-63E9-4781-9180-293185F53647}" srcOrd="1" destOrd="0" presId="urn:microsoft.com/office/officeart/2005/8/layout/process4"/>
    <dgm:cxn modelId="{B5EF54C4-A441-45F4-BAAA-6030174E0CCB}" srcId="{527D2D8B-38B8-4C77-A3B5-DE72CDC698D5}" destId="{0D4929EF-A3D9-4716-9BE2-A31E17A6935F}" srcOrd="2" destOrd="0" parTransId="{0E721646-BF0E-42CD-A6F2-2B04E9BA3152}" sibTransId="{56940BA4-D2F0-4C95-BA12-D3AA4BE8E1F7}"/>
    <dgm:cxn modelId="{25AB94F1-2B76-479D-9E26-8A5A1AD51C3F}" type="presOf" srcId="{BBC521C4-CEA6-4DA6-A1E8-763D035785CB}" destId="{D72CAD7B-6CB6-430E-9BB3-56341F633028}" srcOrd="0" destOrd="0" presId="urn:microsoft.com/office/officeart/2005/8/layout/process4"/>
    <dgm:cxn modelId="{3D081363-B681-42F0-8508-504F131B7C93}" type="presOf" srcId="{7DF8BF34-D57C-4B86-A568-3AD56D69A25A}" destId="{5F3CFB30-B010-44AF-9F9D-900295C28F55}" srcOrd="0" destOrd="0" presId="urn:microsoft.com/office/officeart/2005/8/layout/process4"/>
    <dgm:cxn modelId="{40CFF96D-D289-45FB-BE78-BB63E3E52197}" srcId="{8E2A2BBD-29A3-4AFF-A73D-56EB0A2004C4}" destId="{DD7B7659-BFF8-4819-A812-C2E5C179A110}" srcOrd="0" destOrd="0" parTransId="{5B164A50-012F-4D36-B525-0DAA22AE3B11}" sibTransId="{953FAFA1-676D-4A2C-8BFA-6AB700AFA6DA}"/>
    <dgm:cxn modelId="{7257BA7D-6205-4AD1-AA4A-67919C7945A4}" type="presOf" srcId="{0D1B41D4-F1F1-4D66-BF5F-A76766806E24}" destId="{05BD1E57-8337-4A5B-8DBB-DFDA7EBE28F2}" srcOrd="0" destOrd="0" presId="urn:microsoft.com/office/officeart/2005/8/layout/process4"/>
    <dgm:cxn modelId="{2F057D95-1A6D-463F-AAFB-ADF6555A4FB9}" type="presOf" srcId="{0D4929EF-A3D9-4716-9BE2-A31E17A6935F}" destId="{2A7EA89A-D76C-484C-9717-759224AE6049}" srcOrd="0" destOrd="0" presId="urn:microsoft.com/office/officeart/2005/8/layout/process4"/>
    <dgm:cxn modelId="{B493E73B-0668-4430-8538-7A6FE1444E8B}" type="presOf" srcId="{DD7B7659-BFF8-4819-A812-C2E5C179A110}" destId="{66FEEADA-C0A2-4F50-A3B5-C098710C5A6E}" srcOrd="1" destOrd="0" presId="urn:microsoft.com/office/officeart/2005/8/layout/process4"/>
    <dgm:cxn modelId="{32587CC9-918D-4611-84BB-CFFE0D61AC92}" type="presOf" srcId="{FD74BB8B-960D-489C-BFC9-203113B4FE50}" destId="{06E7BC69-8C58-4DDA-A499-40AADF7843A6}" srcOrd="0" destOrd="0" presId="urn:microsoft.com/office/officeart/2005/8/layout/process4"/>
    <dgm:cxn modelId="{ADC139FF-4EC9-4FEF-A10D-0B2DF2540C91}" type="presOf" srcId="{527D2D8B-38B8-4C77-A3B5-DE72CDC698D5}" destId="{2CC2854B-80FF-44ED-B209-7C17434C9134}" srcOrd="1" destOrd="0" presId="urn:microsoft.com/office/officeart/2005/8/layout/process4"/>
    <dgm:cxn modelId="{063CDC34-917A-49E8-84CD-F9BD18E8C198}" type="presOf" srcId="{4E1AE272-9C50-45E3-87B6-CDF8BC6223F0}" destId="{2A95720C-31AB-471D-9303-C6AB343B3ADC}" srcOrd="0" destOrd="0" presId="urn:microsoft.com/office/officeart/2005/8/layout/process4"/>
    <dgm:cxn modelId="{9D2888C8-1BA4-4228-81F9-1EEF55BFF621}" srcId="{BBC521C4-CEA6-4DA6-A1E8-763D035785CB}" destId="{8EE7D48C-73FB-4302-92B5-A9321DB0B1AA}" srcOrd="1" destOrd="0" parTransId="{1597CF1B-D8AF-4E07-AB48-E25D5D24916B}" sibTransId="{3AB30552-AB50-43A4-BA9D-2DBD7C654585}"/>
    <dgm:cxn modelId="{CA237C29-AE5F-48FA-B728-A494DB3E7EA4}" srcId="{BBC521C4-CEA6-4DA6-A1E8-763D035785CB}" destId="{FD74BB8B-960D-489C-BFC9-203113B4FE50}" srcOrd="0" destOrd="0" parTransId="{D4B026E8-D491-4145-B4E8-229A869317A3}" sibTransId="{F722E4DA-D0AE-4E2F-B27A-B7B99790F040}"/>
    <dgm:cxn modelId="{6122E247-7BE0-4FCF-BA1E-FCEE51348164}" srcId="{8E2A2BBD-29A3-4AFF-A73D-56EB0A2004C4}" destId="{527D2D8B-38B8-4C77-A3B5-DE72CDC698D5}" srcOrd="2" destOrd="0" parTransId="{23972840-7C52-405B-B786-BE3BEFF78A08}" sibTransId="{4725DB0B-FF77-48B7-89B2-4E5864049060}"/>
    <dgm:cxn modelId="{22F16AAA-FC6C-45B9-A7DE-BB61F78FDFD7}" type="presOf" srcId="{DD7B7659-BFF8-4819-A812-C2E5C179A110}" destId="{9136945D-C7C0-42FA-B5EC-48FE0A328C23}" srcOrd="0" destOrd="0" presId="urn:microsoft.com/office/officeart/2005/8/layout/process4"/>
    <dgm:cxn modelId="{AE887B73-E3AF-4662-97BC-F5B44850F242}" type="presOf" srcId="{8EE7D48C-73FB-4302-92B5-A9321DB0B1AA}" destId="{AC39C29F-EAAF-4088-9B02-3C72588622BD}" srcOrd="0" destOrd="0" presId="urn:microsoft.com/office/officeart/2005/8/layout/process4"/>
    <dgm:cxn modelId="{97FD8151-C0C3-4B6C-8213-B415CA1A59F8}" type="presOf" srcId="{8E2A2BBD-29A3-4AFF-A73D-56EB0A2004C4}" destId="{58CD2E84-011A-4618-AC72-5F25E1C9A7EF}" srcOrd="0" destOrd="0" presId="urn:microsoft.com/office/officeart/2005/8/layout/process4"/>
    <dgm:cxn modelId="{B41E2797-C78C-4DF4-9B13-B8024693C7FE}" srcId="{527D2D8B-38B8-4C77-A3B5-DE72CDC698D5}" destId="{7DF8BF34-D57C-4B86-A568-3AD56D69A25A}" srcOrd="1" destOrd="0" parTransId="{187CD39E-E61E-4178-81CE-509AC8045263}" sibTransId="{3185A2E1-3DAA-4E2F-ADAB-0ECD84826C35}"/>
    <dgm:cxn modelId="{C989DD66-728D-4EE0-A113-0E5DD6794039}" type="presParOf" srcId="{58CD2E84-011A-4618-AC72-5F25E1C9A7EF}" destId="{4E356B32-9810-46A7-931C-F2D5CBE60FD3}" srcOrd="0" destOrd="0" presId="urn:microsoft.com/office/officeart/2005/8/layout/process4"/>
    <dgm:cxn modelId="{ADF867C4-9026-4A06-B019-57100CD7DB33}" type="presParOf" srcId="{4E356B32-9810-46A7-931C-F2D5CBE60FD3}" destId="{FA2EEB4E-B167-41C2-8E79-797A29B84B56}" srcOrd="0" destOrd="0" presId="urn:microsoft.com/office/officeart/2005/8/layout/process4"/>
    <dgm:cxn modelId="{94981F31-1A03-4E29-8C8C-1531B8724F72}" type="presParOf" srcId="{4E356B32-9810-46A7-931C-F2D5CBE60FD3}" destId="{2CC2854B-80FF-44ED-B209-7C17434C9134}" srcOrd="1" destOrd="0" presId="urn:microsoft.com/office/officeart/2005/8/layout/process4"/>
    <dgm:cxn modelId="{48F1D980-53B7-45FD-8BBF-891610768FF2}" type="presParOf" srcId="{4E356B32-9810-46A7-931C-F2D5CBE60FD3}" destId="{9BFF9466-4C9B-4713-9418-0CF11AB14863}" srcOrd="2" destOrd="0" presId="urn:microsoft.com/office/officeart/2005/8/layout/process4"/>
    <dgm:cxn modelId="{666C51BA-AC1B-44D4-81E1-1C45411F0C0D}" type="presParOf" srcId="{9BFF9466-4C9B-4713-9418-0CF11AB14863}" destId="{6F7A1032-B1D4-4AEF-BD11-38D51A0ADCB4}" srcOrd="0" destOrd="0" presId="urn:microsoft.com/office/officeart/2005/8/layout/process4"/>
    <dgm:cxn modelId="{CA32EE43-3F3F-4474-AAAD-E7944FE74DFA}" type="presParOf" srcId="{9BFF9466-4C9B-4713-9418-0CF11AB14863}" destId="{5F3CFB30-B010-44AF-9F9D-900295C28F55}" srcOrd="1" destOrd="0" presId="urn:microsoft.com/office/officeart/2005/8/layout/process4"/>
    <dgm:cxn modelId="{B4C299FD-76EE-4D5B-9B47-37451FE4BD44}" type="presParOf" srcId="{9BFF9466-4C9B-4713-9418-0CF11AB14863}" destId="{2A7EA89A-D76C-484C-9717-759224AE6049}" srcOrd="2" destOrd="0" presId="urn:microsoft.com/office/officeart/2005/8/layout/process4"/>
    <dgm:cxn modelId="{2B210259-100E-49B1-AB98-3239FBC45230}" type="presParOf" srcId="{58CD2E84-011A-4618-AC72-5F25E1C9A7EF}" destId="{489DA8B4-9977-4E0C-AFAF-E80D27184631}" srcOrd="1" destOrd="0" presId="urn:microsoft.com/office/officeart/2005/8/layout/process4"/>
    <dgm:cxn modelId="{9199D86D-03DE-42FA-BDE2-8ED22CF51287}" type="presParOf" srcId="{58CD2E84-011A-4618-AC72-5F25E1C9A7EF}" destId="{A9CB6099-25E9-4390-8E58-6DA583FC423C}" srcOrd="2" destOrd="0" presId="urn:microsoft.com/office/officeart/2005/8/layout/process4"/>
    <dgm:cxn modelId="{E1D30A49-1825-4FB7-A8A7-982EA5809450}" type="presParOf" srcId="{A9CB6099-25E9-4390-8E58-6DA583FC423C}" destId="{D72CAD7B-6CB6-430E-9BB3-56341F633028}" srcOrd="0" destOrd="0" presId="urn:microsoft.com/office/officeart/2005/8/layout/process4"/>
    <dgm:cxn modelId="{37A6AE65-1FE2-4249-A13F-3814E57D3C0D}" type="presParOf" srcId="{A9CB6099-25E9-4390-8E58-6DA583FC423C}" destId="{FA2A2132-63E9-4781-9180-293185F53647}" srcOrd="1" destOrd="0" presId="urn:microsoft.com/office/officeart/2005/8/layout/process4"/>
    <dgm:cxn modelId="{B527FC5E-C447-463E-B533-5B1545EBFB6F}" type="presParOf" srcId="{A9CB6099-25E9-4390-8E58-6DA583FC423C}" destId="{DA3D1B4D-B9D9-4047-95DC-BB68FACE192E}" srcOrd="2" destOrd="0" presId="urn:microsoft.com/office/officeart/2005/8/layout/process4"/>
    <dgm:cxn modelId="{15CD9FD5-57D9-471A-A712-0CC4416A4EC7}" type="presParOf" srcId="{DA3D1B4D-B9D9-4047-95DC-BB68FACE192E}" destId="{06E7BC69-8C58-4DDA-A499-40AADF7843A6}" srcOrd="0" destOrd="0" presId="urn:microsoft.com/office/officeart/2005/8/layout/process4"/>
    <dgm:cxn modelId="{6A59E2B4-1666-4574-9726-FDF5809F228D}" type="presParOf" srcId="{DA3D1B4D-B9D9-4047-95DC-BB68FACE192E}" destId="{AC39C29F-EAAF-4088-9B02-3C72588622BD}" srcOrd="1" destOrd="0" presId="urn:microsoft.com/office/officeart/2005/8/layout/process4"/>
    <dgm:cxn modelId="{BB4DBCCD-062A-4D01-8242-61C784D55E8F}" type="presParOf" srcId="{DA3D1B4D-B9D9-4047-95DC-BB68FACE192E}" destId="{05BD1E57-8337-4A5B-8DBB-DFDA7EBE28F2}" srcOrd="2" destOrd="0" presId="urn:microsoft.com/office/officeart/2005/8/layout/process4"/>
    <dgm:cxn modelId="{39AD5553-DC1D-4048-B0D2-72B0FEC3C7D0}" type="presParOf" srcId="{58CD2E84-011A-4618-AC72-5F25E1C9A7EF}" destId="{1E9680FB-C722-402E-BE6B-26D6E6A07644}" srcOrd="3" destOrd="0" presId="urn:microsoft.com/office/officeart/2005/8/layout/process4"/>
    <dgm:cxn modelId="{CD76B9F9-85F4-40AF-9D17-D2EB466B839E}" type="presParOf" srcId="{58CD2E84-011A-4618-AC72-5F25E1C9A7EF}" destId="{937A8048-D0A1-4FEB-8E4D-0745E00928B2}" srcOrd="4" destOrd="0" presId="urn:microsoft.com/office/officeart/2005/8/layout/process4"/>
    <dgm:cxn modelId="{97D64F60-77EC-4B08-BE34-E24D6EFF41C8}" type="presParOf" srcId="{937A8048-D0A1-4FEB-8E4D-0745E00928B2}" destId="{9136945D-C7C0-42FA-B5EC-48FE0A328C23}" srcOrd="0" destOrd="0" presId="urn:microsoft.com/office/officeart/2005/8/layout/process4"/>
    <dgm:cxn modelId="{208C6E72-41EC-49E1-AF5A-F628263A6406}" type="presParOf" srcId="{937A8048-D0A1-4FEB-8E4D-0745E00928B2}" destId="{66FEEADA-C0A2-4F50-A3B5-C098710C5A6E}" srcOrd="1" destOrd="0" presId="urn:microsoft.com/office/officeart/2005/8/layout/process4"/>
    <dgm:cxn modelId="{DFE64560-CC60-4783-942C-A4EE1970CEB3}" type="presParOf" srcId="{937A8048-D0A1-4FEB-8E4D-0745E00928B2}" destId="{708DA0BA-AFE0-4A73-BE0C-584214A84ECC}" srcOrd="2" destOrd="0" presId="urn:microsoft.com/office/officeart/2005/8/layout/process4"/>
    <dgm:cxn modelId="{EFC28FCD-0F81-4D26-B01C-18814D9E243F}" type="presParOf" srcId="{708DA0BA-AFE0-4A73-BE0C-584214A84ECC}" destId="{2A95720C-31AB-471D-9303-C6AB343B3AD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F31903-477A-4DFE-9CB6-B51FCB9373F9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6DAEA099-FE78-498B-AEF9-5DD5F3557A64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PRIMAIRE</a:t>
          </a:r>
          <a:endParaRPr lang="fr-FR" dirty="0">
            <a:latin typeface="Garamond" pitchFamily="18" charset="0"/>
          </a:endParaRPr>
        </a:p>
      </dgm:t>
    </dgm:pt>
    <dgm:pt modelId="{0FEAEB0D-CB43-43DC-BF4A-9DBFAE3D39D2}" type="parTrans" cxnId="{2094F879-DEA4-42C2-8813-FAFECEF9E6F2}">
      <dgm:prSet/>
      <dgm:spPr/>
      <dgm:t>
        <a:bodyPr/>
        <a:lstStyle/>
        <a:p>
          <a:endParaRPr lang="fr-FR"/>
        </a:p>
      </dgm:t>
    </dgm:pt>
    <dgm:pt modelId="{EFD9AF49-6449-4E6D-ABFA-45AEFE7D4B3C}" type="sibTrans" cxnId="{2094F879-DEA4-42C2-8813-FAFECEF9E6F2}">
      <dgm:prSet/>
      <dgm:spPr/>
      <dgm:t>
        <a:bodyPr/>
        <a:lstStyle/>
        <a:p>
          <a:endParaRPr lang="fr-FR"/>
        </a:p>
      </dgm:t>
    </dgm:pt>
    <dgm:pt modelId="{8CDA17D7-8256-405C-AE49-A6E755BC6733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NATIVE LANGUAGE CLASS ( Grades)</a:t>
          </a:r>
          <a:endParaRPr lang="fr-FR" dirty="0">
            <a:latin typeface="Garamond" pitchFamily="18" charset="0"/>
          </a:endParaRPr>
        </a:p>
      </dgm:t>
    </dgm:pt>
    <dgm:pt modelId="{75A5A422-B960-40A3-AA88-63150C8FDE96}" type="parTrans" cxnId="{DDF3EB18-DE9F-4626-866D-D2A435131B49}">
      <dgm:prSet/>
      <dgm:spPr/>
      <dgm:t>
        <a:bodyPr/>
        <a:lstStyle/>
        <a:p>
          <a:endParaRPr lang="fr-FR"/>
        </a:p>
      </dgm:t>
    </dgm:pt>
    <dgm:pt modelId="{DD50C204-7064-4354-A7F7-385DEAD50B39}" type="sibTrans" cxnId="{DDF3EB18-DE9F-4626-866D-D2A435131B49}">
      <dgm:prSet/>
      <dgm:spPr/>
      <dgm:t>
        <a:bodyPr/>
        <a:lstStyle/>
        <a:p>
          <a:endParaRPr lang="fr-FR"/>
        </a:p>
      </dgm:t>
    </dgm:pt>
    <dgm:pt modelId="{EAB225F9-1B7E-403C-91C6-A7C6280352C8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COLL</a:t>
          </a:r>
          <a:r>
            <a:rPr lang="fr-FR" dirty="0" smtClean="0">
              <a:latin typeface="Garamond"/>
            </a:rPr>
            <a:t>È</a:t>
          </a:r>
          <a:r>
            <a:rPr lang="fr-FR" dirty="0" smtClean="0">
              <a:latin typeface="Garamond" pitchFamily="18" charset="0"/>
            </a:rPr>
            <a:t>GE (dès la Sixième)</a:t>
          </a:r>
          <a:endParaRPr lang="fr-FR" dirty="0">
            <a:latin typeface="Garamond" pitchFamily="18" charset="0"/>
          </a:endParaRPr>
        </a:p>
      </dgm:t>
    </dgm:pt>
    <dgm:pt modelId="{49E7FD5E-2A71-4189-811D-1066150546BD}" type="parTrans" cxnId="{6316CA4F-84D3-451B-8ABD-B911D39429D8}">
      <dgm:prSet/>
      <dgm:spPr/>
      <dgm:t>
        <a:bodyPr/>
        <a:lstStyle/>
        <a:p>
          <a:endParaRPr lang="fr-FR"/>
        </a:p>
      </dgm:t>
    </dgm:pt>
    <dgm:pt modelId="{0C4BC38B-7490-4A01-8F11-2875C25A6481}" type="sibTrans" cxnId="{6316CA4F-84D3-451B-8ABD-B911D39429D8}">
      <dgm:prSet/>
      <dgm:spPr/>
      <dgm:t>
        <a:bodyPr/>
        <a:lstStyle/>
        <a:p>
          <a:endParaRPr lang="fr-FR"/>
        </a:p>
      </dgm:t>
    </dgm:pt>
    <dgm:pt modelId="{742A799F-4F69-42B2-9E6F-64B2D664D874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Cursus francophone + OIB américain</a:t>
          </a:r>
          <a:endParaRPr lang="fr-FR" dirty="0">
            <a:latin typeface="Garamond" pitchFamily="18" charset="0"/>
          </a:endParaRPr>
        </a:p>
      </dgm:t>
    </dgm:pt>
    <dgm:pt modelId="{EB1B6BE1-700E-440D-A4F6-8BEA539CE2BF}" type="parTrans" cxnId="{888093E0-2A72-43DF-85B2-10F7DC3F3C3F}">
      <dgm:prSet/>
      <dgm:spPr/>
      <dgm:t>
        <a:bodyPr/>
        <a:lstStyle/>
        <a:p>
          <a:endParaRPr lang="fr-FR"/>
        </a:p>
      </dgm:t>
    </dgm:pt>
    <dgm:pt modelId="{E5D04156-FCB3-4B1A-AE49-4203FF9507CB}" type="sibTrans" cxnId="{888093E0-2A72-43DF-85B2-10F7DC3F3C3F}">
      <dgm:prSet/>
      <dgm:spPr/>
      <dgm:t>
        <a:bodyPr/>
        <a:lstStyle/>
        <a:p>
          <a:endParaRPr lang="fr-FR"/>
        </a:p>
      </dgm:t>
    </dgm:pt>
    <dgm:pt modelId="{283FB935-9130-4DFB-9299-0B0A3DB53E63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Cursus anglophone (E.B.I.)</a:t>
          </a:r>
          <a:endParaRPr lang="fr-FR" dirty="0">
            <a:latin typeface="Garamond" pitchFamily="18" charset="0"/>
          </a:endParaRPr>
        </a:p>
      </dgm:t>
    </dgm:pt>
    <dgm:pt modelId="{30DE722A-BAB0-4E70-9700-9232C244FC4C}" type="parTrans" cxnId="{BA909339-A888-4687-AE50-451A8D7634D0}">
      <dgm:prSet/>
      <dgm:spPr/>
      <dgm:t>
        <a:bodyPr/>
        <a:lstStyle/>
        <a:p>
          <a:endParaRPr lang="fr-FR"/>
        </a:p>
      </dgm:t>
    </dgm:pt>
    <dgm:pt modelId="{6456EFEC-EC79-4C21-931E-89D6747F2387}" type="sibTrans" cxnId="{BA909339-A888-4687-AE50-451A8D7634D0}">
      <dgm:prSet/>
      <dgm:spPr/>
      <dgm:t>
        <a:bodyPr/>
        <a:lstStyle/>
        <a:p>
          <a:endParaRPr lang="fr-FR"/>
        </a:p>
      </dgm:t>
    </dgm:pt>
    <dgm:pt modelId="{242C96E7-D73B-4EA6-B8C0-0EECC5A47A30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LYCÉE</a:t>
          </a:r>
          <a:endParaRPr lang="fr-FR" dirty="0">
            <a:latin typeface="Garamond" pitchFamily="18" charset="0"/>
          </a:endParaRPr>
        </a:p>
      </dgm:t>
    </dgm:pt>
    <dgm:pt modelId="{07F53979-6480-4098-8560-9D6DB257B226}" type="parTrans" cxnId="{883C162B-89E9-47CB-B8CD-976790CC2563}">
      <dgm:prSet/>
      <dgm:spPr/>
      <dgm:t>
        <a:bodyPr/>
        <a:lstStyle/>
        <a:p>
          <a:endParaRPr lang="fr-FR"/>
        </a:p>
      </dgm:t>
    </dgm:pt>
    <dgm:pt modelId="{8A7E2257-2751-40F6-B8E1-A13768C8613B}" type="sibTrans" cxnId="{883C162B-89E9-47CB-B8CD-976790CC2563}">
      <dgm:prSet/>
      <dgm:spPr/>
      <dgm:t>
        <a:bodyPr/>
        <a:lstStyle/>
        <a:p>
          <a:endParaRPr lang="fr-FR"/>
        </a:p>
      </dgm:t>
    </dgm:pt>
    <dgm:pt modelId="{A8959DAB-C77B-4DAB-9272-E007F40A1C1C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Cursus francophone + OIB américain</a:t>
          </a:r>
          <a:endParaRPr lang="fr-FR" dirty="0">
            <a:latin typeface="Garamond" pitchFamily="18" charset="0"/>
          </a:endParaRPr>
        </a:p>
      </dgm:t>
    </dgm:pt>
    <dgm:pt modelId="{3E0D46ED-5649-4CF4-9EE3-39E233AF6B0B}" type="parTrans" cxnId="{D6473B2B-0F63-4A1E-9DB7-E4056E31B483}">
      <dgm:prSet/>
      <dgm:spPr/>
      <dgm:t>
        <a:bodyPr/>
        <a:lstStyle/>
        <a:p>
          <a:endParaRPr lang="fr-FR"/>
        </a:p>
      </dgm:t>
    </dgm:pt>
    <dgm:pt modelId="{4D5D1408-CE1E-41FF-94FD-F8D27F27CADA}" type="sibTrans" cxnId="{D6473B2B-0F63-4A1E-9DB7-E4056E31B483}">
      <dgm:prSet/>
      <dgm:spPr/>
      <dgm:t>
        <a:bodyPr/>
        <a:lstStyle/>
        <a:p>
          <a:endParaRPr lang="fr-FR"/>
        </a:p>
      </dgm:t>
    </dgm:pt>
    <dgm:pt modelId="{82646C98-CE7A-4EE0-95E9-78BF460F14A1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Cursus anglophone (E.B.I.)</a:t>
          </a:r>
          <a:endParaRPr lang="fr-FR" dirty="0">
            <a:latin typeface="Garamond" pitchFamily="18" charset="0"/>
          </a:endParaRPr>
        </a:p>
      </dgm:t>
    </dgm:pt>
    <dgm:pt modelId="{FC08B61E-E28E-4728-A76A-816AF6D1A1AF}" type="parTrans" cxnId="{74E207C5-AC91-4957-9755-127EAB23FEAA}">
      <dgm:prSet/>
      <dgm:spPr/>
      <dgm:t>
        <a:bodyPr/>
        <a:lstStyle/>
        <a:p>
          <a:endParaRPr lang="fr-FR"/>
        </a:p>
      </dgm:t>
    </dgm:pt>
    <dgm:pt modelId="{7DC70670-F64B-4B32-BF76-01D9A7AD17E6}" type="sibTrans" cxnId="{74E207C5-AC91-4957-9755-127EAB23FEAA}">
      <dgm:prSet/>
      <dgm:spPr/>
      <dgm:t>
        <a:bodyPr/>
        <a:lstStyle/>
        <a:p>
          <a:endParaRPr lang="fr-FR"/>
        </a:p>
      </dgm:t>
    </dgm:pt>
    <dgm:pt modelId="{AF40E9CC-AD64-4787-9F98-60A19B1D67CD}">
      <dgm:prSet/>
      <dgm:spPr/>
      <dgm:t>
        <a:bodyPr/>
        <a:lstStyle/>
        <a:p>
          <a:r>
            <a:rPr lang="fr-FR" dirty="0" smtClean="0">
              <a:latin typeface="Garamond" pitchFamily="18" charset="0"/>
            </a:rPr>
            <a:t>Mention européenne Cambridge</a:t>
          </a:r>
          <a:endParaRPr lang="fr-FR" dirty="0">
            <a:latin typeface="Garamond" pitchFamily="18" charset="0"/>
          </a:endParaRPr>
        </a:p>
      </dgm:t>
    </dgm:pt>
    <dgm:pt modelId="{E0025542-6413-4C7C-9CC2-4E61DABE8AAB}" type="parTrans" cxnId="{B6AF3646-E9F5-48BE-9104-4B03E9E8EA35}">
      <dgm:prSet/>
      <dgm:spPr/>
      <dgm:t>
        <a:bodyPr/>
        <a:lstStyle/>
        <a:p>
          <a:endParaRPr lang="fr-FR"/>
        </a:p>
      </dgm:t>
    </dgm:pt>
    <dgm:pt modelId="{A7F35EBB-CE7F-4A73-BEB6-DCE8F70B2B42}" type="sibTrans" cxnId="{B6AF3646-E9F5-48BE-9104-4B03E9E8EA35}">
      <dgm:prSet/>
      <dgm:spPr/>
      <dgm:t>
        <a:bodyPr/>
        <a:lstStyle/>
        <a:p>
          <a:endParaRPr lang="fr-FR"/>
        </a:p>
      </dgm:t>
    </dgm:pt>
    <dgm:pt modelId="{AD9585BC-C2B7-42DA-A505-D442F49475E4}" type="pres">
      <dgm:prSet presAssocID="{33F31903-477A-4DFE-9CB6-B51FCB9373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6D42C8-D470-4A3F-8A03-76AEC8A8E0BD}" type="pres">
      <dgm:prSet presAssocID="{242C96E7-D73B-4EA6-B8C0-0EECC5A47A30}" presName="boxAndChildren" presStyleCnt="0"/>
      <dgm:spPr/>
    </dgm:pt>
    <dgm:pt modelId="{107ED9E3-A68A-4FCB-84BF-B0310B43B172}" type="pres">
      <dgm:prSet presAssocID="{242C96E7-D73B-4EA6-B8C0-0EECC5A47A30}" presName="parentTextBox" presStyleLbl="node1" presStyleIdx="0" presStyleCnt="3"/>
      <dgm:spPr/>
      <dgm:t>
        <a:bodyPr/>
        <a:lstStyle/>
        <a:p>
          <a:endParaRPr lang="fr-FR"/>
        </a:p>
      </dgm:t>
    </dgm:pt>
    <dgm:pt modelId="{D1647F23-4FA1-4751-800C-F6D262C74466}" type="pres">
      <dgm:prSet presAssocID="{242C96E7-D73B-4EA6-B8C0-0EECC5A47A30}" presName="entireBox" presStyleLbl="node1" presStyleIdx="0" presStyleCnt="3"/>
      <dgm:spPr/>
      <dgm:t>
        <a:bodyPr/>
        <a:lstStyle/>
        <a:p>
          <a:endParaRPr lang="fr-FR"/>
        </a:p>
      </dgm:t>
    </dgm:pt>
    <dgm:pt modelId="{A69AC394-0415-4008-87FF-9716C69224F2}" type="pres">
      <dgm:prSet presAssocID="{242C96E7-D73B-4EA6-B8C0-0EECC5A47A30}" presName="descendantBox" presStyleCnt="0"/>
      <dgm:spPr/>
    </dgm:pt>
    <dgm:pt modelId="{A05A876F-33A4-47FA-906B-6FA91DAE52CF}" type="pres">
      <dgm:prSet presAssocID="{AF40E9CC-AD64-4787-9F98-60A19B1D67CD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55670F-1AD1-44A1-A8E7-6651E5FD822B}" type="pres">
      <dgm:prSet presAssocID="{A8959DAB-C77B-4DAB-9272-E007F40A1C1C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4F4086-E12C-44BA-A856-9CCE6772740B}" type="pres">
      <dgm:prSet presAssocID="{82646C98-CE7A-4EE0-95E9-78BF460F14A1}" presName="childTextBox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4EACCB-0222-421D-92B9-57AB8A618D05}" type="pres">
      <dgm:prSet presAssocID="{0C4BC38B-7490-4A01-8F11-2875C25A6481}" presName="sp" presStyleCnt="0"/>
      <dgm:spPr/>
    </dgm:pt>
    <dgm:pt modelId="{315E201C-59CA-4009-9A88-A33BB4C1CBEE}" type="pres">
      <dgm:prSet presAssocID="{EAB225F9-1B7E-403C-91C6-A7C6280352C8}" presName="arrowAndChildren" presStyleCnt="0"/>
      <dgm:spPr/>
    </dgm:pt>
    <dgm:pt modelId="{89E55B21-3B90-4E2E-8E6A-1AA285BBC61E}" type="pres">
      <dgm:prSet presAssocID="{EAB225F9-1B7E-403C-91C6-A7C6280352C8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DF7E6BE5-0097-4BB3-9BE9-27D8B17624A3}" type="pres">
      <dgm:prSet presAssocID="{EAB225F9-1B7E-403C-91C6-A7C6280352C8}" presName="arrow" presStyleLbl="node1" presStyleIdx="1" presStyleCnt="3"/>
      <dgm:spPr/>
      <dgm:t>
        <a:bodyPr/>
        <a:lstStyle/>
        <a:p>
          <a:endParaRPr lang="fr-FR"/>
        </a:p>
      </dgm:t>
    </dgm:pt>
    <dgm:pt modelId="{1D73B658-55D1-4728-AD18-C6D0EBCE334A}" type="pres">
      <dgm:prSet presAssocID="{EAB225F9-1B7E-403C-91C6-A7C6280352C8}" presName="descendantArrow" presStyleCnt="0"/>
      <dgm:spPr/>
    </dgm:pt>
    <dgm:pt modelId="{CE4881DE-CEEE-4275-A35F-C798B305BC2C}" type="pres">
      <dgm:prSet presAssocID="{742A799F-4F69-42B2-9E6F-64B2D664D874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AFD56D4-A5B9-423F-B35B-DC084885B096}" type="pres">
      <dgm:prSet presAssocID="{283FB935-9130-4DFB-9299-0B0A3DB53E6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EC9274-C1D4-4223-9E37-2D5A83F82C00}" type="pres">
      <dgm:prSet presAssocID="{EFD9AF49-6449-4E6D-ABFA-45AEFE7D4B3C}" presName="sp" presStyleCnt="0"/>
      <dgm:spPr/>
    </dgm:pt>
    <dgm:pt modelId="{3D2D9BD6-7190-4D21-8F72-54D024628073}" type="pres">
      <dgm:prSet presAssocID="{6DAEA099-FE78-498B-AEF9-5DD5F3557A64}" presName="arrowAndChildren" presStyleCnt="0"/>
      <dgm:spPr/>
    </dgm:pt>
    <dgm:pt modelId="{51BF52D6-D800-47E2-B588-FC740521F6DB}" type="pres">
      <dgm:prSet presAssocID="{6DAEA099-FE78-498B-AEF9-5DD5F3557A64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5DA7050F-21B9-495E-93E8-ECC8F453B3BE}" type="pres">
      <dgm:prSet presAssocID="{6DAEA099-FE78-498B-AEF9-5DD5F3557A64}" presName="arrow" presStyleLbl="node1" presStyleIdx="2" presStyleCnt="3"/>
      <dgm:spPr/>
      <dgm:t>
        <a:bodyPr/>
        <a:lstStyle/>
        <a:p>
          <a:endParaRPr lang="fr-FR"/>
        </a:p>
      </dgm:t>
    </dgm:pt>
    <dgm:pt modelId="{EF40CF9C-8433-4562-B53D-D7BF23C94B06}" type="pres">
      <dgm:prSet presAssocID="{6DAEA099-FE78-498B-AEF9-5DD5F3557A64}" presName="descendantArrow" presStyleCnt="0"/>
      <dgm:spPr/>
    </dgm:pt>
    <dgm:pt modelId="{05C6B059-7345-43F5-9B82-7FE3F3463563}" type="pres">
      <dgm:prSet presAssocID="{8CDA17D7-8256-405C-AE49-A6E755BC6733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85F8987-821E-4288-8BC7-E27D6C5DA6E7}" type="presOf" srcId="{8CDA17D7-8256-405C-AE49-A6E755BC6733}" destId="{05C6B059-7345-43F5-9B82-7FE3F3463563}" srcOrd="0" destOrd="0" presId="urn:microsoft.com/office/officeart/2005/8/layout/process4"/>
    <dgm:cxn modelId="{74E207C5-AC91-4957-9755-127EAB23FEAA}" srcId="{242C96E7-D73B-4EA6-B8C0-0EECC5A47A30}" destId="{82646C98-CE7A-4EE0-95E9-78BF460F14A1}" srcOrd="2" destOrd="0" parTransId="{FC08B61E-E28E-4728-A76A-816AF6D1A1AF}" sibTransId="{7DC70670-F64B-4B32-BF76-01D9A7AD17E6}"/>
    <dgm:cxn modelId="{4C0E9880-213C-4C0E-BB86-816CBE894750}" type="presOf" srcId="{33F31903-477A-4DFE-9CB6-B51FCB9373F9}" destId="{AD9585BC-C2B7-42DA-A505-D442F49475E4}" srcOrd="0" destOrd="0" presId="urn:microsoft.com/office/officeart/2005/8/layout/process4"/>
    <dgm:cxn modelId="{BA909339-A888-4687-AE50-451A8D7634D0}" srcId="{EAB225F9-1B7E-403C-91C6-A7C6280352C8}" destId="{283FB935-9130-4DFB-9299-0B0A3DB53E63}" srcOrd="1" destOrd="0" parTransId="{30DE722A-BAB0-4E70-9700-9232C244FC4C}" sibTransId="{6456EFEC-EC79-4C21-931E-89D6747F2387}"/>
    <dgm:cxn modelId="{D6473B2B-0F63-4A1E-9DB7-E4056E31B483}" srcId="{242C96E7-D73B-4EA6-B8C0-0EECC5A47A30}" destId="{A8959DAB-C77B-4DAB-9272-E007F40A1C1C}" srcOrd="1" destOrd="0" parTransId="{3E0D46ED-5649-4CF4-9EE3-39E233AF6B0B}" sibTransId="{4D5D1408-CE1E-41FF-94FD-F8D27F27CADA}"/>
    <dgm:cxn modelId="{F4C860C2-4561-4466-B908-4E52EF47BC47}" type="presOf" srcId="{283FB935-9130-4DFB-9299-0B0A3DB53E63}" destId="{DAFD56D4-A5B9-423F-B35B-DC084885B096}" srcOrd="0" destOrd="0" presId="urn:microsoft.com/office/officeart/2005/8/layout/process4"/>
    <dgm:cxn modelId="{1B98E674-D001-4094-9CF7-DEF286DD5C8A}" type="presOf" srcId="{242C96E7-D73B-4EA6-B8C0-0EECC5A47A30}" destId="{107ED9E3-A68A-4FCB-84BF-B0310B43B172}" srcOrd="0" destOrd="0" presId="urn:microsoft.com/office/officeart/2005/8/layout/process4"/>
    <dgm:cxn modelId="{5C134655-C76A-47E1-B399-13F6F9195DFC}" type="presOf" srcId="{742A799F-4F69-42B2-9E6F-64B2D664D874}" destId="{CE4881DE-CEEE-4275-A35F-C798B305BC2C}" srcOrd="0" destOrd="0" presId="urn:microsoft.com/office/officeart/2005/8/layout/process4"/>
    <dgm:cxn modelId="{746E03AB-11B8-4F5D-87C6-6AC3D38A7FCA}" type="presOf" srcId="{AF40E9CC-AD64-4787-9F98-60A19B1D67CD}" destId="{A05A876F-33A4-47FA-906B-6FA91DAE52CF}" srcOrd="0" destOrd="0" presId="urn:microsoft.com/office/officeart/2005/8/layout/process4"/>
    <dgm:cxn modelId="{6316CA4F-84D3-451B-8ABD-B911D39429D8}" srcId="{33F31903-477A-4DFE-9CB6-B51FCB9373F9}" destId="{EAB225F9-1B7E-403C-91C6-A7C6280352C8}" srcOrd="1" destOrd="0" parTransId="{49E7FD5E-2A71-4189-811D-1066150546BD}" sibTransId="{0C4BC38B-7490-4A01-8F11-2875C25A6481}"/>
    <dgm:cxn modelId="{7DDB141D-68A2-458A-BDA9-B38689024E37}" type="presOf" srcId="{6DAEA099-FE78-498B-AEF9-5DD5F3557A64}" destId="{5DA7050F-21B9-495E-93E8-ECC8F453B3BE}" srcOrd="1" destOrd="0" presId="urn:microsoft.com/office/officeart/2005/8/layout/process4"/>
    <dgm:cxn modelId="{888093E0-2A72-43DF-85B2-10F7DC3F3C3F}" srcId="{EAB225F9-1B7E-403C-91C6-A7C6280352C8}" destId="{742A799F-4F69-42B2-9E6F-64B2D664D874}" srcOrd="0" destOrd="0" parTransId="{EB1B6BE1-700E-440D-A4F6-8BEA539CE2BF}" sibTransId="{E5D04156-FCB3-4B1A-AE49-4203FF9507CB}"/>
    <dgm:cxn modelId="{89BE8C98-2C47-4C38-B477-E4AFA6A7DA92}" type="presOf" srcId="{6DAEA099-FE78-498B-AEF9-5DD5F3557A64}" destId="{51BF52D6-D800-47E2-B588-FC740521F6DB}" srcOrd="0" destOrd="0" presId="urn:microsoft.com/office/officeart/2005/8/layout/process4"/>
    <dgm:cxn modelId="{B6AF3646-E9F5-48BE-9104-4B03E9E8EA35}" srcId="{242C96E7-D73B-4EA6-B8C0-0EECC5A47A30}" destId="{AF40E9CC-AD64-4787-9F98-60A19B1D67CD}" srcOrd="0" destOrd="0" parTransId="{E0025542-6413-4C7C-9CC2-4E61DABE8AAB}" sibTransId="{A7F35EBB-CE7F-4A73-BEB6-DCE8F70B2B42}"/>
    <dgm:cxn modelId="{DDF3EB18-DE9F-4626-866D-D2A435131B49}" srcId="{6DAEA099-FE78-498B-AEF9-5DD5F3557A64}" destId="{8CDA17D7-8256-405C-AE49-A6E755BC6733}" srcOrd="0" destOrd="0" parTransId="{75A5A422-B960-40A3-AA88-63150C8FDE96}" sibTransId="{DD50C204-7064-4354-A7F7-385DEAD50B39}"/>
    <dgm:cxn modelId="{883C162B-89E9-47CB-B8CD-976790CC2563}" srcId="{33F31903-477A-4DFE-9CB6-B51FCB9373F9}" destId="{242C96E7-D73B-4EA6-B8C0-0EECC5A47A30}" srcOrd="2" destOrd="0" parTransId="{07F53979-6480-4098-8560-9D6DB257B226}" sibTransId="{8A7E2257-2751-40F6-B8E1-A13768C8613B}"/>
    <dgm:cxn modelId="{36F78124-07BB-4303-A644-A17B97C35BB0}" type="presOf" srcId="{EAB225F9-1B7E-403C-91C6-A7C6280352C8}" destId="{89E55B21-3B90-4E2E-8E6A-1AA285BBC61E}" srcOrd="0" destOrd="0" presId="urn:microsoft.com/office/officeart/2005/8/layout/process4"/>
    <dgm:cxn modelId="{EDBE8E37-E1AC-4383-BD84-AF7D9E725A7D}" type="presOf" srcId="{EAB225F9-1B7E-403C-91C6-A7C6280352C8}" destId="{DF7E6BE5-0097-4BB3-9BE9-27D8B17624A3}" srcOrd="1" destOrd="0" presId="urn:microsoft.com/office/officeart/2005/8/layout/process4"/>
    <dgm:cxn modelId="{D6869932-2AB7-4077-BAA2-C53D5C4635D7}" type="presOf" srcId="{82646C98-CE7A-4EE0-95E9-78BF460F14A1}" destId="{334F4086-E12C-44BA-A856-9CCE6772740B}" srcOrd="0" destOrd="0" presId="urn:microsoft.com/office/officeart/2005/8/layout/process4"/>
    <dgm:cxn modelId="{2094F879-DEA4-42C2-8813-FAFECEF9E6F2}" srcId="{33F31903-477A-4DFE-9CB6-B51FCB9373F9}" destId="{6DAEA099-FE78-498B-AEF9-5DD5F3557A64}" srcOrd="0" destOrd="0" parTransId="{0FEAEB0D-CB43-43DC-BF4A-9DBFAE3D39D2}" sibTransId="{EFD9AF49-6449-4E6D-ABFA-45AEFE7D4B3C}"/>
    <dgm:cxn modelId="{DBBE92DF-B309-4113-9A5C-7389F506AA74}" type="presOf" srcId="{A8959DAB-C77B-4DAB-9272-E007F40A1C1C}" destId="{5355670F-1AD1-44A1-A8E7-6651E5FD822B}" srcOrd="0" destOrd="0" presId="urn:microsoft.com/office/officeart/2005/8/layout/process4"/>
    <dgm:cxn modelId="{507DE9A5-1557-45E9-8267-74E8F7C3D435}" type="presOf" srcId="{242C96E7-D73B-4EA6-B8C0-0EECC5A47A30}" destId="{D1647F23-4FA1-4751-800C-F6D262C74466}" srcOrd="1" destOrd="0" presId="urn:microsoft.com/office/officeart/2005/8/layout/process4"/>
    <dgm:cxn modelId="{3B78536F-D02C-45AF-AE38-8B788F2D09CA}" type="presParOf" srcId="{AD9585BC-C2B7-42DA-A505-D442F49475E4}" destId="{C36D42C8-D470-4A3F-8A03-76AEC8A8E0BD}" srcOrd="0" destOrd="0" presId="urn:microsoft.com/office/officeart/2005/8/layout/process4"/>
    <dgm:cxn modelId="{DA2DD416-3AD1-43D0-9B8D-02AADC916FE9}" type="presParOf" srcId="{C36D42C8-D470-4A3F-8A03-76AEC8A8E0BD}" destId="{107ED9E3-A68A-4FCB-84BF-B0310B43B172}" srcOrd="0" destOrd="0" presId="urn:microsoft.com/office/officeart/2005/8/layout/process4"/>
    <dgm:cxn modelId="{F87D758D-3F25-4F4C-B87B-73C102917ED5}" type="presParOf" srcId="{C36D42C8-D470-4A3F-8A03-76AEC8A8E0BD}" destId="{D1647F23-4FA1-4751-800C-F6D262C74466}" srcOrd="1" destOrd="0" presId="urn:microsoft.com/office/officeart/2005/8/layout/process4"/>
    <dgm:cxn modelId="{9E4D7C52-0596-4F8E-B008-B32D697DAB0F}" type="presParOf" srcId="{C36D42C8-D470-4A3F-8A03-76AEC8A8E0BD}" destId="{A69AC394-0415-4008-87FF-9716C69224F2}" srcOrd="2" destOrd="0" presId="urn:microsoft.com/office/officeart/2005/8/layout/process4"/>
    <dgm:cxn modelId="{D338939D-07A8-4F19-A723-38B1E87422F0}" type="presParOf" srcId="{A69AC394-0415-4008-87FF-9716C69224F2}" destId="{A05A876F-33A4-47FA-906B-6FA91DAE52CF}" srcOrd="0" destOrd="0" presId="urn:microsoft.com/office/officeart/2005/8/layout/process4"/>
    <dgm:cxn modelId="{868C51EE-66C9-4A8A-91C8-9DA8BE951F12}" type="presParOf" srcId="{A69AC394-0415-4008-87FF-9716C69224F2}" destId="{5355670F-1AD1-44A1-A8E7-6651E5FD822B}" srcOrd="1" destOrd="0" presId="urn:microsoft.com/office/officeart/2005/8/layout/process4"/>
    <dgm:cxn modelId="{FB0F4824-4A9B-46F5-AC3D-4939EB0480DA}" type="presParOf" srcId="{A69AC394-0415-4008-87FF-9716C69224F2}" destId="{334F4086-E12C-44BA-A856-9CCE6772740B}" srcOrd="2" destOrd="0" presId="urn:microsoft.com/office/officeart/2005/8/layout/process4"/>
    <dgm:cxn modelId="{3F194FCC-452B-433D-BB3F-91FA0D522ED0}" type="presParOf" srcId="{AD9585BC-C2B7-42DA-A505-D442F49475E4}" destId="{9A4EACCB-0222-421D-92B9-57AB8A618D05}" srcOrd="1" destOrd="0" presId="urn:microsoft.com/office/officeart/2005/8/layout/process4"/>
    <dgm:cxn modelId="{736B9E84-412E-484B-B734-615884C45D62}" type="presParOf" srcId="{AD9585BC-C2B7-42DA-A505-D442F49475E4}" destId="{315E201C-59CA-4009-9A88-A33BB4C1CBEE}" srcOrd="2" destOrd="0" presId="urn:microsoft.com/office/officeart/2005/8/layout/process4"/>
    <dgm:cxn modelId="{E5086DB4-7BEC-48FB-ADCD-A125EA3815F8}" type="presParOf" srcId="{315E201C-59CA-4009-9A88-A33BB4C1CBEE}" destId="{89E55B21-3B90-4E2E-8E6A-1AA285BBC61E}" srcOrd="0" destOrd="0" presId="urn:microsoft.com/office/officeart/2005/8/layout/process4"/>
    <dgm:cxn modelId="{21FA9B02-C6E4-4623-A9B3-C17C76616455}" type="presParOf" srcId="{315E201C-59CA-4009-9A88-A33BB4C1CBEE}" destId="{DF7E6BE5-0097-4BB3-9BE9-27D8B17624A3}" srcOrd="1" destOrd="0" presId="urn:microsoft.com/office/officeart/2005/8/layout/process4"/>
    <dgm:cxn modelId="{4E43F90D-38A1-426D-A697-E04A0C29B0A2}" type="presParOf" srcId="{315E201C-59CA-4009-9A88-A33BB4C1CBEE}" destId="{1D73B658-55D1-4728-AD18-C6D0EBCE334A}" srcOrd="2" destOrd="0" presId="urn:microsoft.com/office/officeart/2005/8/layout/process4"/>
    <dgm:cxn modelId="{2B8C2E06-1749-4773-85EA-8FCB3BA4213C}" type="presParOf" srcId="{1D73B658-55D1-4728-AD18-C6D0EBCE334A}" destId="{CE4881DE-CEEE-4275-A35F-C798B305BC2C}" srcOrd="0" destOrd="0" presId="urn:microsoft.com/office/officeart/2005/8/layout/process4"/>
    <dgm:cxn modelId="{F8D2B2DF-DDA6-41C7-B6EA-4A13249CEA28}" type="presParOf" srcId="{1D73B658-55D1-4728-AD18-C6D0EBCE334A}" destId="{DAFD56D4-A5B9-423F-B35B-DC084885B096}" srcOrd="1" destOrd="0" presId="urn:microsoft.com/office/officeart/2005/8/layout/process4"/>
    <dgm:cxn modelId="{742AB130-2F20-40F7-8F8D-E9BC359113FF}" type="presParOf" srcId="{AD9585BC-C2B7-42DA-A505-D442F49475E4}" destId="{39EC9274-C1D4-4223-9E37-2D5A83F82C00}" srcOrd="3" destOrd="0" presId="urn:microsoft.com/office/officeart/2005/8/layout/process4"/>
    <dgm:cxn modelId="{CF40CF9F-6F26-481B-BBF5-337711F40FC3}" type="presParOf" srcId="{AD9585BC-C2B7-42DA-A505-D442F49475E4}" destId="{3D2D9BD6-7190-4D21-8F72-54D024628073}" srcOrd="4" destOrd="0" presId="urn:microsoft.com/office/officeart/2005/8/layout/process4"/>
    <dgm:cxn modelId="{CFC660A4-3EDA-43A8-8127-3220767D4544}" type="presParOf" srcId="{3D2D9BD6-7190-4D21-8F72-54D024628073}" destId="{51BF52D6-D800-47E2-B588-FC740521F6DB}" srcOrd="0" destOrd="0" presId="urn:microsoft.com/office/officeart/2005/8/layout/process4"/>
    <dgm:cxn modelId="{8E1EBA82-938F-47F4-A566-AE9504D9B9D4}" type="presParOf" srcId="{3D2D9BD6-7190-4D21-8F72-54D024628073}" destId="{5DA7050F-21B9-495E-93E8-ECC8F453B3BE}" srcOrd="1" destOrd="0" presId="urn:microsoft.com/office/officeart/2005/8/layout/process4"/>
    <dgm:cxn modelId="{2B585AE2-3C5F-40F4-9B65-46EAA9612746}" type="presParOf" srcId="{3D2D9BD6-7190-4D21-8F72-54D024628073}" destId="{EF40CF9C-8433-4562-B53D-D7BF23C94B06}" srcOrd="2" destOrd="0" presId="urn:microsoft.com/office/officeart/2005/8/layout/process4"/>
    <dgm:cxn modelId="{DBC86C67-118B-495E-8C4B-83489B5263F5}" type="presParOf" srcId="{EF40CF9C-8433-4562-B53D-D7BF23C94B06}" destId="{05C6B059-7345-43F5-9B82-7FE3F346356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E17B9C-42BE-427A-A8A8-FF246CF4C97D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26BC91AD-4C08-45A2-80C5-1601A3E05297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PRIMAIRE</a:t>
          </a:r>
          <a:endParaRPr lang="fr-FR" dirty="0">
            <a:latin typeface="Garamond" pitchFamily="18" charset="0"/>
          </a:endParaRPr>
        </a:p>
      </dgm:t>
    </dgm:pt>
    <dgm:pt modelId="{278B397F-2A8A-4CC9-AB0E-3AD8A4E47524}" type="parTrans" cxnId="{DEB4FF21-E6EA-4FA6-B95E-5DB019C31328}">
      <dgm:prSet/>
      <dgm:spPr/>
      <dgm:t>
        <a:bodyPr/>
        <a:lstStyle/>
        <a:p>
          <a:endParaRPr lang="fr-FR"/>
        </a:p>
      </dgm:t>
    </dgm:pt>
    <dgm:pt modelId="{F9380A93-E91A-4DD1-BFDA-DD903952B346}" type="sibTrans" cxnId="{DEB4FF21-E6EA-4FA6-B95E-5DB019C31328}">
      <dgm:prSet/>
      <dgm:spPr/>
      <dgm:t>
        <a:bodyPr/>
        <a:lstStyle/>
        <a:p>
          <a:endParaRPr lang="fr-FR"/>
        </a:p>
      </dgm:t>
    </dgm:pt>
    <dgm:pt modelId="{D804A47B-F4FF-4236-A62B-1FCC1779591B}">
      <dgm:prSet phldrT="[Texte]" custT="1"/>
      <dgm:spPr/>
      <dgm:t>
        <a:bodyPr/>
        <a:lstStyle/>
        <a:p>
          <a:r>
            <a:rPr lang="fr-FR" sz="2000" dirty="0" smtClean="0">
              <a:latin typeface="Garamond" pitchFamily="18" charset="0"/>
            </a:rPr>
            <a:t>Advanced Class</a:t>
          </a:r>
          <a:endParaRPr lang="fr-FR" sz="2000" dirty="0">
            <a:latin typeface="Garamond" pitchFamily="18" charset="0"/>
          </a:endParaRPr>
        </a:p>
      </dgm:t>
    </dgm:pt>
    <dgm:pt modelId="{D756AB10-2BD0-453A-BA37-033135B7DCBC}" type="parTrans" cxnId="{BE43E9A5-AC6B-4D36-86F6-B365FE145BCB}">
      <dgm:prSet/>
      <dgm:spPr/>
      <dgm:t>
        <a:bodyPr/>
        <a:lstStyle/>
        <a:p>
          <a:endParaRPr lang="fr-FR"/>
        </a:p>
      </dgm:t>
    </dgm:pt>
    <dgm:pt modelId="{F966BF38-8704-4EFB-AB0C-A252A36AF317}" type="sibTrans" cxnId="{BE43E9A5-AC6B-4D36-86F6-B365FE145BCB}">
      <dgm:prSet/>
      <dgm:spPr/>
      <dgm:t>
        <a:bodyPr/>
        <a:lstStyle/>
        <a:p>
          <a:endParaRPr lang="fr-FR"/>
        </a:p>
      </dgm:t>
    </dgm:pt>
    <dgm:pt modelId="{56282CE6-E025-47D3-B6E1-CAA48BD0DCDF}">
      <dgm:prSet phldrT="[Texte]" custT="1"/>
      <dgm:spPr/>
      <dgm:t>
        <a:bodyPr/>
        <a:lstStyle/>
        <a:p>
          <a:r>
            <a:rPr lang="fr-FR" sz="2000" dirty="0" smtClean="0">
              <a:latin typeface="Garamond" pitchFamily="18" charset="0"/>
            </a:rPr>
            <a:t>Native language Class</a:t>
          </a:r>
          <a:endParaRPr lang="fr-FR" sz="2000" dirty="0">
            <a:latin typeface="Garamond" pitchFamily="18" charset="0"/>
          </a:endParaRPr>
        </a:p>
      </dgm:t>
    </dgm:pt>
    <dgm:pt modelId="{4D1107D1-66DE-416C-81B4-462E9B0B3BD9}" type="parTrans" cxnId="{BC500908-80C3-4046-8A3C-13A1F7485DC0}">
      <dgm:prSet/>
      <dgm:spPr/>
      <dgm:t>
        <a:bodyPr/>
        <a:lstStyle/>
        <a:p>
          <a:endParaRPr lang="fr-FR"/>
        </a:p>
      </dgm:t>
    </dgm:pt>
    <dgm:pt modelId="{D8BF747A-B294-4C8B-8FD7-CC9C98DA3B84}" type="sibTrans" cxnId="{BC500908-80C3-4046-8A3C-13A1F7485DC0}">
      <dgm:prSet/>
      <dgm:spPr/>
      <dgm:t>
        <a:bodyPr/>
        <a:lstStyle/>
        <a:p>
          <a:endParaRPr lang="fr-FR"/>
        </a:p>
      </dgm:t>
    </dgm:pt>
    <dgm:pt modelId="{90A8A73F-9F79-4617-B804-21E5AFC35371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Collège</a:t>
          </a:r>
          <a:endParaRPr lang="fr-FR" dirty="0">
            <a:latin typeface="Garamond" pitchFamily="18" charset="0"/>
          </a:endParaRPr>
        </a:p>
      </dgm:t>
    </dgm:pt>
    <dgm:pt modelId="{20ABCA47-F99C-4503-9EBF-B175C23702D6}" type="parTrans" cxnId="{BFF0761A-4F83-46C9-BEEA-F8E09111BCEB}">
      <dgm:prSet/>
      <dgm:spPr/>
      <dgm:t>
        <a:bodyPr/>
        <a:lstStyle/>
        <a:p>
          <a:endParaRPr lang="fr-FR"/>
        </a:p>
      </dgm:t>
    </dgm:pt>
    <dgm:pt modelId="{B8351E57-D4F2-4ED4-9D56-2F9A84320244}" type="sibTrans" cxnId="{BFF0761A-4F83-46C9-BEEA-F8E09111BCEB}">
      <dgm:prSet/>
      <dgm:spPr/>
      <dgm:t>
        <a:bodyPr/>
        <a:lstStyle/>
        <a:p>
          <a:endParaRPr lang="fr-FR"/>
        </a:p>
      </dgm:t>
    </dgm:pt>
    <dgm:pt modelId="{3941A278-DE2D-4956-AB22-89D33744EC80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Anglais OIB (5 heures / semaine + 1 heure « passerelle »)</a:t>
          </a:r>
          <a:endParaRPr lang="fr-FR" dirty="0">
            <a:latin typeface="Garamond" pitchFamily="18" charset="0"/>
          </a:endParaRPr>
        </a:p>
      </dgm:t>
    </dgm:pt>
    <dgm:pt modelId="{3D731D03-ED5F-42F6-9B36-6407C6FC92A3}" type="parTrans" cxnId="{D27AC8BC-F7F6-4E2F-B936-68CE63E5C052}">
      <dgm:prSet/>
      <dgm:spPr/>
      <dgm:t>
        <a:bodyPr/>
        <a:lstStyle/>
        <a:p>
          <a:endParaRPr lang="fr-FR"/>
        </a:p>
      </dgm:t>
    </dgm:pt>
    <dgm:pt modelId="{AD4BFCA5-8563-43E8-BF31-2802C23A8886}" type="sibTrans" cxnId="{D27AC8BC-F7F6-4E2F-B936-68CE63E5C052}">
      <dgm:prSet/>
      <dgm:spPr/>
      <dgm:t>
        <a:bodyPr/>
        <a:lstStyle/>
        <a:p>
          <a:endParaRPr lang="fr-FR"/>
        </a:p>
      </dgm:t>
    </dgm:pt>
    <dgm:pt modelId="{ED00B4D2-23E9-4330-8202-E1A2436E69FC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Histoire/géographie (6</a:t>
          </a:r>
          <a:r>
            <a:rPr lang="fr-FR" baseline="30000" dirty="0" smtClean="0">
              <a:latin typeface="Garamond" pitchFamily="18" charset="0"/>
            </a:rPr>
            <a:t>e</a:t>
          </a:r>
          <a:r>
            <a:rPr lang="fr-FR" dirty="0" smtClean="0">
              <a:latin typeface="Garamond" pitchFamily="18" charset="0"/>
            </a:rPr>
            <a:t> et 5</a:t>
          </a:r>
          <a:r>
            <a:rPr lang="fr-FR" baseline="30000" dirty="0" smtClean="0">
              <a:latin typeface="Garamond" pitchFamily="18" charset="0"/>
            </a:rPr>
            <a:t>e</a:t>
          </a:r>
          <a:r>
            <a:rPr lang="fr-FR" dirty="0" smtClean="0">
              <a:latin typeface="Garamond" pitchFamily="18" charset="0"/>
            </a:rPr>
            <a:t>)</a:t>
          </a:r>
        </a:p>
        <a:p>
          <a:r>
            <a:rPr lang="fr-FR" dirty="0" smtClean="0">
              <a:latin typeface="Garamond" pitchFamily="18" charset="0"/>
            </a:rPr>
            <a:t>Sciences physiques (4</a:t>
          </a:r>
          <a:r>
            <a:rPr lang="fr-FR" baseline="30000" dirty="0" smtClean="0">
              <a:latin typeface="Garamond" pitchFamily="18" charset="0"/>
            </a:rPr>
            <a:t>e</a:t>
          </a:r>
          <a:r>
            <a:rPr lang="fr-FR" dirty="0" smtClean="0">
              <a:latin typeface="Garamond" pitchFamily="18" charset="0"/>
            </a:rPr>
            <a:t> et 3</a:t>
          </a:r>
          <a:r>
            <a:rPr lang="fr-FR" baseline="30000" dirty="0" smtClean="0">
              <a:latin typeface="Garamond" pitchFamily="18" charset="0"/>
            </a:rPr>
            <a:t>e</a:t>
          </a:r>
          <a:r>
            <a:rPr lang="fr-FR" dirty="0" smtClean="0">
              <a:latin typeface="Garamond" pitchFamily="18" charset="0"/>
            </a:rPr>
            <a:t>)</a:t>
          </a:r>
          <a:endParaRPr lang="fr-FR" dirty="0">
            <a:latin typeface="Garamond" pitchFamily="18" charset="0"/>
          </a:endParaRPr>
        </a:p>
      </dgm:t>
    </dgm:pt>
    <dgm:pt modelId="{0EE3F9F8-CB8B-4126-9995-A24AB4F07172}" type="parTrans" cxnId="{0686B3C7-C64B-48F9-A2D5-40660FEA15B1}">
      <dgm:prSet/>
      <dgm:spPr/>
      <dgm:t>
        <a:bodyPr/>
        <a:lstStyle/>
        <a:p>
          <a:endParaRPr lang="fr-FR"/>
        </a:p>
      </dgm:t>
    </dgm:pt>
    <dgm:pt modelId="{A20A038C-8D86-4AC3-8F7F-9C06407B7908}" type="sibTrans" cxnId="{0686B3C7-C64B-48F9-A2D5-40660FEA15B1}">
      <dgm:prSet/>
      <dgm:spPr/>
      <dgm:t>
        <a:bodyPr/>
        <a:lstStyle/>
        <a:p>
          <a:endParaRPr lang="fr-FR"/>
        </a:p>
      </dgm:t>
    </dgm:pt>
    <dgm:pt modelId="{2E894AB1-DDFE-4018-8A3D-FE3F79F1BD29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Lycée </a:t>
          </a:r>
          <a:endParaRPr lang="fr-FR" dirty="0">
            <a:latin typeface="Garamond" pitchFamily="18" charset="0"/>
          </a:endParaRPr>
        </a:p>
      </dgm:t>
    </dgm:pt>
    <dgm:pt modelId="{6B2BE27B-2E77-4A0C-9CA4-DDAD207D1519}" type="parTrans" cxnId="{23FD9F53-5ED8-4974-9DCC-902990C7EB58}">
      <dgm:prSet/>
      <dgm:spPr/>
      <dgm:t>
        <a:bodyPr/>
        <a:lstStyle/>
        <a:p>
          <a:endParaRPr lang="fr-FR"/>
        </a:p>
      </dgm:t>
    </dgm:pt>
    <dgm:pt modelId="{5D9E1620-957A-4738-862F-81305670EB20}" type="sibTrans" cxnId="{23FD9F53-5ED8-4974-9DCC-902990C7EB58}">
      <dgm:prSet/>
      <dgm:spPr/>
      <dgm:t>
        <a:bodyPr/>
        <a:lstStyle/>
        <a:p>
          <a:endParaRPr lang="fr-FR"/>
        </a:p>
      </dgm:t>
    </dgm:pt>
    <dgm:pt modelId="{8F9C51E2-29D2-472E-9DA0-74FCF556AC0F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Littératures anglaise &amp; américaine</a:t>
          </a:r>
          <a:endParaRPr lang="fr-FR" dirty="0">
            <a:latin typeface="Garamond" pitchFamily="18" charset="0"/>
          </a:endParaRPr>
        </a:p>
      </dgm:t>
    </dgm:pt>
    <dgm:pt modelId="{C799AA39-9C2D-4C09-8076-C51C80AF592C}" type="parTrans" cxnId="{14837AC3-25A4-43DA-A0EE-40A016E50AF6}">
      <dgm:prSet/>
      <dgm:spPr/>
      <dgm:t>
        <a:bodyPr/>
        <a:lstStyle/>
        <a:p>
          <a:endParaRPr lang="fr-FR"/>
        </a:p>
      </dgm:t>
    </dgm:pt>
    <dgm:pt modelId="{1478145E-366E-4A5D-B926-D2E8DEBDB523}" type="sibTrans" cxnId="{14837AC3-25A4-43DA-A0EE-40A016E50AF6}">
      <dgm:prSet/>
      <dgm:spPr/>
      <dgm:t>
        <a:bodyPr/>
        <a:lstStyle/>
        <a:p>
          <a:endParaRPr lang="fr-FR"/>
        </a:p>
      </dgm:t>
    </dgm:pt>
    <dgm:pt modelId="{00870294-2FB9-4C71-A8CB-208DE7421CF8}">
      <dgm:prSet phldrT="[Texte]"/>
      <dgm:spPr/>
      <dgm:t>
        <a:bodyPr/>
        <a:lstStyle/>
        <a:p>
          <a:r>
            <a:rPr lang="fr-FR" dirty="0" smtClean="0">
              <a:latin typeface="Garamond" pitchFamily="18" charset="0"/>
            </a:rPr>
            <a:t>Programme franco -américain en Histoire et en Géographie</a:t>
          </a:r>
        </a:p>
      </dgm:t>
    </dgm:pt>
    <dgm:pt modelId="{09812E0E-0EF8-42FC-92C6-241DDD65159B}" type="parTrans" cxnId="{37BD2DE1-0230-409F-9E82-38D03743649E}">
      <dgm:prSet/>
      <dgm:spPr/>
      <dgm:t>
        <a:bodyPr/>
        <a:lstStyle/>
        <a:p>
          <a:endParaRPr lang="fr-FR"/>
        </a:p>
      </dgm:t>
    </dgm:pt>
    <dgm:pt modelId="{4B07313E-5339-4DAC-9888-423C4E5FF0A1}" type="sibTrans" cxnId="{37BD2DE1-0230-409F-9E82-38D03743649E}">
      <dgm:prSet/>
      <dgm:spPr/>
      <dgm:t>
        <a:bodyPr/>
        <a:lstStyle/>
        <a:p>
          <a:endParaRPr lang="fr-FR"/>
        </a:p>
      </dgm:t>
    </dgm:pt>
    <dgm:pt modelId="{C9EE5121-01F2-4E52-B500-63631AD359B8}" type="pres">
      <dgm:prSet presAssocID="{E9E17B9C-42BE-427A-A8A8-FF246CF4C9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C44DCCA-CB1C-4532-8D96-12B4E2BD71BD}" type="pres">
      <dgm:prSet presAssocID="{2E894AB1-DDFE-4018-8A3D-FE3F79F1BD29}" presName="boxAndChildren" presStyleCnt="0"/>
      <dgm:spPr/>
    </dgm:pt>
    <dgm:pt modelId="{8F406E93-857C-444A-BAC7-E7E0DC61CCFA}" type="pres">
      <dgm:prSet presAssocID="{2E894AB1-DDFE-4018-8A3D-FE3F79F1BD29}" presName="parentTextBox" presStyleLbl="node1" presStyleIdx="0" presStyleCnt="3"/>
      <dgm:spPr/>
      <dgm:t>
        <a:bodyPr/>
        <a:lstStyle/>
        <a:p>
          <a:endParaRPr lang="fr-FR"/>
        </a:p>
      </dgm:t>
    </dgm:pt>
    <dgm:pt modelId="{4D6C6BB9-002F-4631-ABBF-6CD6A530753F}" type="pres">
      <dgm:prSet presAssocID="{2E894AB1-DDFE-4018-8A3D-FE3F79F1BD29}" presName="entireBox" presStyleLbl="node1" presStyleIdx="0" presStyleCnt="3"/>
      <dgm:spPr/>
      <dgm:t>
        <a:bodyPr/>
        <a:lstStyle/>
        <a:p>
          <a:endParaRPr lang="fr-FR"/>
        </a:p>
      </dgm:t>
    </dgm:pt>
    <dgm:pt modelId="{C9FE7241-8E2D-42B4-90D8-57D54D44E253}" type="pres">
      <dgm:prSet presAssocID="{2E894AB1-DDFE-4018-8A3D-FE3F79F1BD29}" presName="descendantBox" presStyleCnt="0"/>
      <dgm:spPr/>
    </dgm:pt>
    <dgm:pt modelId="{E3BBA046-7851-406B-802A-DB22436CC7E8}" type="pres">
      <dgm:prSet presAssocID="{8F9C51E2-29D2-472E-9DA0-74FCF556AC0F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214FF4-736A-48AA-BCA4-F4E8783BDCEA}" type="pres">
      <dgm:prSet presAssocID="{00870294-2FB9-4C71-A8CB-208DE7421CF8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D573C7-A59F-4783-9CD7-5DF215326343}" type="pres">
      <dgm:prSet presAssocID="{B8351E57-D4F2-4ED4-9D56-2F9A84320244}" presName="sp" presStyleCnt="0"/>
      <dgm:spPr/>
    </dgm:pt>
    <dgm:pt modelId="{43CBD9CB-4A16-4F65-82A2-56236C25312D}" type="pres">
      <dgm:prSet presAssocID="{90A8A73F-9F79-4617-B804-21E5AFC35371}" presName="arrowAndChildren" presStyleCnt="0"/>
      <dgm:spPr/>
    </dgm:pt>
    <dgm:pt modelId="{9C11D4C4-5C0A-4388-8E80-5AB4F9077700}" type="pres">
      <dgm:prSet presAssocID="{90A8A73F-9F79-4617-B804-21E5AFC35371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ABA25588-7DB3-47DF-971A-C32FFA90F7A3}" type="pres">
      <dgm:prSet presAssocID="{90A8A73F-9F79-4617-B804-21E5AFC35371}" presName="arrow" presStyleLbl="node1" presStyleIdx="1" presStyleCnt="3"/>
      <dgm:spPr/>
      <dgm:t>
        <a:bodyPr/>
        <a:lstStyle/>
        <a:p>
          <a:endParaRPr lang="fr-FR"/>
        </a:p>
      </dgm:t>
    </dgm:pt>
    <dgm:pt modelId="{19A10B0F-C8D8-43C7-96F2-50FD0D69A675}" type="pres">
      <dgm:prSet presAssocID="{90A8A73F-9F79-4617-B804-21E5AFC35371}" presName="descendantArrow" presStyleCnt="0"/>
      <dgm:spPr/>
    </dgm:pt>
    <dgm:pt modelId="{F24049BB-AB95-4577-95A1-68E4A63B28A2}" type="pres">
      <dgm:prSet presAssocID="{3941A278-DE2D-4956-AB22-89D33744EC80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A8490E-C1C3-4A90-B19D-C2D79EDFC857}" type="pres">
      <dgm:prSet presAssocID="{ED00B4D2-23E9-4330-8202-E1A2436E69FC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18CF58-1BA5-48E7-A95D-CEBC050497C1}" type="pres">
      <dgm:prSet presAssocID="{F9380A93-E91A-4DD1-BFDA-DD903952B346}" presName="sp" presStyleCnt="0"/>
      <dgm:spPr/>
    </dgm:pt>
    <dgm:pt modelId="{D1CD0C88-3436-4C4C-BC5F-82EEB9D708E1}" type="pres">
      <dgm:prSet presAssocID="{26BC91AD-4C08-45A2-80C5-1601A3E05297}" presName="arrowAndChildren" presStyleCnt="0"/>
      <dgm:spPr/>
    </dgm:pt>
    <dgm:pt modelId="{9106EF12-1C12-4346-8FC1-81062F32325A}" type="pres">
      <dgm:prSet presAssocID="{26BC91AD-4C08-45A2-80C5-1601A3E05297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BA28070E-8175-436D-999C-5CAF52D6DD78}" type="pres">
      <dgm:prSet presAssocID="{26BC91AD-4C08-45A2-80C5-1601A3E05297}" presName="arrow" presStyleLbl="node1" presStyleIdx="2" presStyleCnt="3"/>
      <dgm:spPr/>
      <dgm:t>
        <a:bodyPr/>
        <a:lstStyle/>
        <a:p>
          <a:endParaRPr lang="fr-FR"/>
        </a:p>
      </dgm:t>
    </dgm:pt>
    <dgm:pt modelId="{8F52F97D-4FB7-4EB5-9185-44A4EDC4B5AB}" type="pres">
      <dgm:prSet presAssocID="{26BC91AD-4C08-45A2-80C5-1601A3E05297}" presName="descendantArrow" presStyleCnt="0"/>
      <dgm:spPr/>
    </dgm:pt>
    <dgm:pt modelId="{FA63D407-70F2-419F-B030-9FF667445A83}" type="pres">
      <dgm:prSet presAssocID="{D804A47B-F4FF-4236-A62B-1FCC1779591B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826130-2495-41AE-A128-15A6A40FBD5F}" type="pres">
      <dgm:prSet presAssocID="{56282CE6-E025-47D3-B6E1-CAA48BD0DCDF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F845353-EE51-487C-8315-56671A1C8954}" type="presOf" srcId="{00870294-2FB9-4C71-A8CB-208DE7421CF8}" destId="{3E214FF4-736A-48AA-BCA4-F4E8783BDCEA}" srcOrd="0" destOrd="0" presId="urn:microsoft.com/office/officeart/2005/8/layout/process4"/>
    <dgm:cxn modelId="{053816A9-28F2-4767-B984-A77B2AFF35D8}" type="presOf" srcId="{90A8A73F-9F79-4617-B804-21E5AFC35371}" destId="{9C11D4C4-5C0A-4388-8E80-5AB4F9077700}" srcOrd="0" destOrd="0" presId="urn:microsoft.com/office/officeart/2005/8/layout/process4"/>
    <dgm:cxn modelId="{F4148BFE-1475-485F-84B8-9F57811B436A}" type="presOf" srcId="{26BC91AD-4C08-45A2-80C5-1601A3E05297}" destId="{BA28070E-8175-436D-999C-5CAF52D6DD78}" srcOrd="1" destOrd="0" presId="urn:microsoft.com/office/officeart/2005/8/layout/process4"/>
    <dgm:cxn modelId="{B35B7949-789F-4E8A-AFF2-30A4FA631866}" type="presOf" srcId="{3941A278-DE2D-4956-AB22-89D33744EC80}" destId="{F24049BB-AB95-4577-95A1-68E4A63B28A2}" srcOrd="0" destOrd="0" presId="urn:microsoft.com/office/officeart/2005/8/layout/process4"/>
    <dgm:cxn modelId="{6B03F891-0C75-4BC6-B0A1-875D4264C638}" type="presOf" srcId="{8F9C51E2-29D2-472E-9DA0-74FCF556AC0F}" destId="{E3BBA046-7851-406B-802A-DB22436CC7E8}" srcOrd="0" destOrd="0" presId="urn:microsoft.com/office/officeart/2005/8/layout/process4"/>
    <dgm:cxn modelId="{E48C330B-10F1-474D-BE34-11E85C3FFFED}" type="presOf" srcId="{56282CE6-E025-47D3-B6E1-CAA48BD0DCDF}" destId="{11826130-2495-41AE-A128-15A6A40FBD5F}" srcOrd="0" destOrd="0" presId="urn:microsoft.com/office/officeart/2005/8/layout/process4"/>
    <dgm:cxn modelId="{6B9E9EBC-375D-4DA3-92AD-26DC743CAE50}" type="presOf" srcId="{2E894AB1-DDFE-4018-8A3D-FE3F79F1BD29}" destId="{8F406E93-857C-444A-BAC7-E7E0DC61CCFA}" srcOrd="0" destOrd="0" presId="urn:microsoft.com/office/officeart/2005/8/layout/process4"/>
    <dgm:cxn modelId="{BFF0761A-4F83-46C9-BEEA-F8E09111BCEB}" srcId="{E9E17B9C-42BE-427A-A8A8-FF246CF4C97D}" destId="{90A8A73F-9F79-4617-B804-21E5AFC35371}" srcOrd="1" destOrd="0" parTransId="{20ABCA47-F99C-4503-9EBF-B175C23702D6}" sibTransId="{B8351E57-D4F2-4ED4-9D56-2F9A84320244}"/>
    <dgm:cxn modelId="{BF554598-2721-4918-8E44-6B1B845C6528}" type="presOf" srcId="{E9E17B9C-42BE-427A-A8A8-FF246CF4C97D}" destId="{C9EE5121-01F2-4E52-B500-63631AD359B8}" srcOrd="0" destOrd="0" presId="urn:microsoft.com/office/officeart/2005/8/layout/process4"/>
    <dgm:cxn modelId="{4037498F-0AD5-49D0-8454-EBD341E99260}" type="presOf" srcId="{90A8A73F-9F79-4617-B804-21E5AFC35371}" destId="{ABA25588-7DB3-47DF-971A-C32FFA90F7A3}" srcOrd="1" destOrd="0" presId="urn:microsoft.com/office/officeart/2005/8/layout/process4"/>
    <dgm:cxn modelId="{BE43E9A5-AC6B-4D36-86F6-B365FE145BCB}" srcId="{26BC91AD-4C08-45A2-80C5-1601A3E05297}" destId="{D804A47B-F4FF-4236-A62B-1FCC1779591B}" srcOrd="0" destOrd="0" parTransId="{D756AB10-2BD0-453A-BA37-033135B7DCBC}" sibTransId="{F966BF38-8704-4EFB-AB0C-A252A36AF317}"/>
    <dgm:cxn modelId="{23FD9F53-5ED8-4974-9DCC-902990C7EB58}" srcId="{E9E17B9C-42BE-427A-A8A8-FF246CF4C97D}" destId="{2E894AB1-DDFE-4018-8A3D-FE3F79F1BD29}" srcOrd="2" destOrd="0" parTransId="{6B2BE27B-2E77-4A0C-9CA4-DDAD207D1519}" sibTransId="{5D9E1620-957A-4738-862F-81305670EB20}"/>
    <dgm:cxn modelId="{C19C13FC-BEEE-4F0D-BFE0-05A7C21F8CF9}" type="presOf" srcId="{2E894AB1-DDFE-4018-8A3D-FE3F79F1BD29}" destId="{4D6C6BB9-002F-4631-ABBF-6CD6A530753F}" srcOrd="1" destOrd="0" presId="urn:microsoft.com/office/officeart/2005/8/layout/process4"/>
    <dgm:cxn modelId="{11812C42-18DF-4F66-A717-A1A40CE5B178}" type="presOf" srcId="{D804A47B-F4FF-4236-A62B-1FCC1779591B}" destId="{FA63D407-70F2-419F-B030-9FF667445A83}" srcOrd="0" destOrd="0" presId="urn:microsoft.com/office/officeart/2005/8/layout/process4"/>
    <dgm:cxn modelId="{DEB4FF21-E6EA-4FA6-B95E-5DB019C31328}" srcId="{E9E17B9C-42BE-427A-A8A8-FF246CF4C97D}" destId="{26BC91AD-4C08-45A2-80C5-1601A3E05297}" srcOrd="0" destOrd="0" parTransId="{278B397F-2A8A-4CC9-AB0E-3AD8A4E47524}" sibTransId="{F9380A93-E91A-4DD1-BFDA-DD903952B346}"/>
    <dgm:cxn modelId="{0686B3C7-C64B-48F9-A2D5-40660FEA15B1}" srcId="{90A8A73F-9F79-4617-B804-21E5AFC35371}" destId="{ED00B4D2-23E9-4330-8202-E1A2436E69FC}" srcOrd="1" destOrd="0" parTransId="{0EE3F9F8-CB8B-4126-9995-A24AB4F07172}" sibTransId="{A20A038C-8D86-4AC3-8F7F-9C06407B7908}"/>
    <dgm:cxn modelId="{14837AC3-25A4-43DA-A0EE-40A016E50AF6}" srcId="{2E894AB1-DDFE-4018-8A3D-FE3F79F1BD29}" destId="{8F9C51E2-29D2-472E-9DA0-74FCF556AC0F}" srcOrd="0" destOrd="0" parTransId="{C799AA39-9C2D-4C09-8076-C51C80AF592C}" sibTransId="{1478145E-366E-4A5D-B926-D2E8DEBDB523}"/>
    <dgm:cxn modelId="{60AA636B-767F-44F9-BE9F-3D9E24AF16F2}" type="presOf" srcId="{26BC91AD-4C08-45A2-80C5-1601A3E05297}" destId="{9106EF12-1C12-4346-8FC1-81062F32325A}" srcOrd="0" destOrd="0" presId="urn:microsoft.com/office/officeart/2005/8/layout/process4"/>
    <dgm:cxn modelId="{EB2B1F1E-ACE7-4CF7-A55E-5FEA773FFD09}" type="presOf" srcId="{ED00B4D2-23E9-4330-8202-E1A2436E69FC}" destId="{3DA8490E-C1C3-4A90-B19D-C2D79EDFC857}" srcOrd="0" destOrd="0" presId="urn:microsoft.com/office/officeart/2005/8/layout/process4"/>
    <dgm:cxn modelId="{D27AC8BC-F7F6-4E2F-B936-68CE63E5C052}" srcId="{90A8A73F-9F79-4617-B804-21E5AFC35371}" destId="{3941A278-DE2D-4956-AB22-89D33744EC80}" srcOrd="0" destOrd="0" parTransId="{3D731D03-ED5F-42F6-9B36-6407C6FC92A3}" sibTransId="{AD4BFCA5-8563-43E8-BF31-2802C23A8886}"/>
    <dgm:cxn modelId="{BC500908-80C3-4046-8A3C-13A1F7485DC0}" srcId="{26BC91AD-4C08-45A2-80C5-1601A3E05297}" destId="{56282CE6-E025-47D3-B6E1-CAA48BD0DCDF}" srcOrd="1" destOrd="0" parTransId="{4D1107D1-66DE-416C-81B4-462E9B0B3BD9}" sibTransId="{D8BF747A-B294-4C8B-8FD7-CC9C98DA3B84}"/>
    <dgm:cxn modelId="{37BD2DE1-0230-409F-9E82-38D03743649E}" srcId="{2E894AB1-DDFE-4018-8A3D-FE3F79F1BD29}" destId="{00870294-2FB9-4C71-A8CB-208DE7421CF8}" srcOrd="1" destOrd="0" parTransId="{09812E0E-0EF8-42FC-92C6-241DDD65159B}" sibTransId="{4B07313E-5339-4DAC-9888-423C4E5FF0A1}"/>
    <dgm:cxn modelId="{F5425734-A27C-43A0-8160-8DBA7C2A4B79}" type="presParOf" srcId="{C9EE5121-01F2-4E52-B500-63631AD359B8}" destId="{8C44DCCA-CB1C-4532-8D96-12B4E2BD71BD}" srcOrd="0" destOrd="0" presId="urn:microsoft.com/office/officeart/2005/8/layout/process4"/>
    <dgm:cxn modelId="{05B73D4D-E74A-4EE3-AEA6-D37FBB9713D7}" type="presParOf" srcId="{8C44DCCA-CB1C-4532-8D96-12B4E2BD71BD}" destId="{8F406E93-857C-444A-BAC7-E7E0DC61CCFA}" srcOrd="0" destOrd="0" presId="urn:microsoft.com/office/officeart/2005/8/layout/process4"/>
    <dgm:cxn modelId="{D08D3791-F01D-4B84-B119-A0895BECD706}" type="presParOf" srcId="{8C44DCCA-CB1C-4532-8D96-12B4E2BD71BD}" destId="{4D6C6BB9-002F-4631-ABBF-6CD6A530753F}" srcOrd="1" destOrd="0" presId="urn:microsoft.com/office/officeart/2005/8/layout/process4"/>
    <dgm:cxn modelId="{B9A90983-B5D7-47F5-9B43-89518CC34C76}" type="presParOf" srcId="{8C44DCCA-CB1C-4532-8D96-12B4E2BD71BD}" destId="{C9FE7241-8E2D-42B4-90D8-57D54D44E253}" srcOrd="2" destOrd="0" presId="urn:microsoft.com/office/officeart/2005/8/layout/process4"/>
    <dgm:cxn modelId="{0C2F2E10-7D49-4DAD-AA1E-C0F0710657B8}" type="presParOf" srcId="{C9FE7241-8E2D-42B4-90D8-57D54D44E253}" destId="{E3BBA046-7851-406B-802A-DB22436CC7E8}" srcOrd="0" destOrd="0" presId="urn:microsoft.com/office/officeart/2005/8/layout/process4"/>
    <dgm:cxn modelId="{2C7C8F01-A852-4753-B2FB-8EB8FA9F22A4}" type="presParOf" srcId="{C9FE7241-8E2D-42B4-90D8-57D54D44E253}" destId="{3E214FF4-736A-48AA-BCA4-F4E8783BDCEA}" srcOrd="1" destOrd="0" presId="urn:microsoft.com/office/officeart/2005/8/layout/process4"/>
    <dgm:cxn modelId="{637A0B7C-4BDA-4F28-80A8-74FAC17F8048}" type="presParOf" srcId="{C9EE5121-01F2-4E52-B500-63631AD359B8}" destId="{2ED573C7-A59F-4783-9CD7-5DF215326343}" srcOrd="1" destOrd="0" presId="urn:microsoft.com/office/officeart/2005/8/layout/process4"/>
    <dgm:cxn modelId="{54975E1B-97B8-42CE-9BB3-E3BA9B1EDB59}" type="presParOf" srcId="{C9EE5121-01F2-4E52-B500-63631AD359B8}" destId="{43CBD9CB-4A16-4F65-82A2-56236C25312D}" srcOrd="2" destOrd="0" presId="urn:microsoft.com/office/officeart/2005/8/layout/process4"/>
    <dgm:cxn modelId="{9E13B60E-1389-469C-B5D5-46B4A27D69EB}" type="presParOf" srcId="{43CBD9CB-4A16-4F65-82A2-56236C25312D}" destId="{9C11D4C4-5C0A-4388-8E80-5AB4F9077700}" srcOrd="0" destOrd="0" presId="urn:microsoft.com/office/officeart/2005/8/layout/process4"/>
    <dgm:cxn modelId="{F81C1666-1382-4B5E-A930-DD4A2DF21CA0}" type="presParOf" srcId="{43CBD9CB-4A16-4F65-82A2-56236C25312D}" destId="{ABA25588-7DB3-47DF-971A-C32FFA90F7A3}" srcOrd="1" destOrd="0" presId="urn:microsoft.com/office/officeart/2005/8/layout/process4"/>
    <dgm:cxn modelId="{95E16819-DBF5-4D2A-8F0A-312CD75C76DE}" type="presParOf" srcId="{43CBD9CB-4A16-4F65-82A2-56236C25312D}" destId="{19A10B0F-C8D8-43C7-96F2-50FD0D69A675}" srcOrd="2" destOrd="0" presId="urn:microsoft.com/office/officeart/2005/8/layout/process4"/>
    <dgm:cxn modelId="{ADBD1BCE-8DC8-4B12-8621-25635B4D0D73}" type="presParOf" srcId="{19A10B0F-C8D8-43C7-96F2-50FD0D69A675}" destId="{F24049BB-AB95-4577-95A1-68E4A63B28A2}" srcOrd="0" destOrd="0" presId="urn:microsoft.com/office/officeart/2005/8/layout/process4"/>
    <dgm:cxn modelId="{A59F5B79-EE70-463F-A7CC-AF744EEF92D7}" type="presParOf" srcId="{19A10B0F-C8D8-43C7-96F2-50FD0D69A675}" destId="{3DA8490E-C1C3-4A90-B19D-C2D79EDFC857}" srcOrd="1" destOrd="0" presId="urn:microsoft.com/office/officeart/2005/8/layout/process4"/>
    <dgm:cxn modelId="{7A69B873-6258-405D-A50A-7E2E9E7DBD4C}" type="presParOf" srcId="{C9EE5121-01F2-4E52-B500-63631AD359B8}" destId="{E518CF58-1BA5-48E7-A95D-CEBC050497C1}" srcOrd="3" destOrd="0" presId="urn:microsoft.com/office/officeart/2005/8/layout/process4"/>
    <dgm:cxn modelId="{DA5FCF36-CCFE-4068-B19F-6587A38812A7}" type="presParOf" srcId="{C9EE5121-01F2-4E52-B500-63631AD359B8}" destId="{D1CD0C88-3436-4C4C-BC5F-82EEB9D708E1}" srcOrd="4" destOrd="0" presId="urn:microsoft.com/office/officeart/2005/8/layout/process4"/>
    <dgm:cxn modelId="{A6EE2CB5-5656-484B-91F6-00B01323147D}" type="presParOf" srcId="{D1CD0C88-3436-4C4C-BC5F-82EEB9D708E1}" destId="{9106EF12-1C12-4346-8FC1-81062F32325A}" srcOrd="0" destOrd="0" presId="urn:microsoft.com/office/officeart/2005/8/layout/process4"/>
    <dgm:cxn modelId="{627C8361-DA8D-460F-BE07-8B98645864C7}" type="presParOf" srcId="{D1CD0C88-3436-4C4C-BC5F-82EEB9D708E1}" destId="{BA28070E-8175-436D-999C-5CAF52D6DD78}" srcOrd="1" destOrd="0" presId="urn:microsoft.com/office/officeart/2005/8/layout/process4"/>
    <dgm:cxn modelId="{97A6F3E2-057E-4027-AB9C-7F5734DB19C0}" type="presParOf" srcId="{D1CD0C88-3436-4C4C-BC5F-82EEB9D708E1}" destId="{8F52F97D-4FB7-4EB5-9185-44A4EDC4B5AB}" srcOrd="2" destOrd="0" presId="urn:microsoft.com/office/officeart/2005/8/layout/process4"/>
    <dgm:cxn modelId="{4A26C3B3-F1E3-407B-A8DC-406B37A2025E}" type="presParOf" srcId="{8F52F97D-4FB7-4EB5-9185-44A4EDC4B5AB}" destId="{FA63D407-70F2-419F-B030-9FF667445A83}" srcOrd="0" destOrd="0" presId="urn:microsoft.com/office/officeart/2005/8/layout/process4"/>
    <dgm:cxn modelId="{E66F6E19-EEDE-4050-B21E-3A60170A7E90}" type="presParOf" srcId="{8F52F97D-4FB7-4EB5-9185-44A4EDC4B5AB}" destId="{11826130-2495-41AE-A128-15A6A40FBD5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B37E88-ACF7-49E6-A4D4-9EAB198D3525}">
      <dsp:nvSpPr>
        <dsp:cNvPr id="0" name=""/>
        <dsp:cNvSpPr/>
      </dsp:nvSpPr>
      <dsp:spPr>
        <a:xfrm>
          <a:off x="0" y="4800820"/>
          <a:ext cx="5111749" cy="10503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latin typeface="Garamond" pitchFamily="18" charset="0"/>
            </a:rPr>
            <a:t>CE1-CM2</a:t>
          </a:r>
          <a:endParaRPr lang="fr-FR" sz="2000" b="1" kern="1200" dirty="0">
            <a:latin typeface="Garamond" pitchFamily="18" charset="0"/>
          </a:endParaRPr>
        </a:p>
      </dsp:txBody>
      <dsp:txXfrm>
        <a:off x="0" y="4800820"/>
        <a:ext cx="5111749" cy="567163"/>
      </dsp:txXfrm>
    </dsp:sp>
    <dsp:sp modelId="{6F76D109-1806-4E31-BC57-53AC3977FD9E}">
      <dsp:nvSpPr>
        <dsp:cNvPr id="0" name=""/>
        <dsp:cNvSpPr/>
      </dsp:nvSpPr>
      <dsp:spPr>
        <a:xfrm>
          <a:off x="2495" y="5346978"/>
          <a:ext cx="1702252" cy="48313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Level 1 &amp; Level 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(3 heures hebdo)</a:t>
          </a:r>
          <a:endParaRPr lang="fr-FR" sz="1400" kern="1200" dirty="0"/>
        </a:p>
      </dsp:txBody>
      <dsp:txXfrm>
        <a:off x="2495" y="5346978"/>
        <a:ext cx="1702252" cy="483139"/>
      </dsp:txXfrm>
    </dsp:sp>
    <dsp:sp modelId="{D7C6BEFA-9748-4BBA-B3C6-32F3C8DE0A9C}">
      <dsp:nvSpPr>
        <dsp:cNvPr id="0" name=""/>
        <dsp:cNvSpPr/>
      </dsp:nvSpPr>
      <dsp:spPr>
        <a:xfrm>
          <a:off x="1704748" y="5346978"/>
          <a:ext cx="1702252" cy="48313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Advanced  Class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(5 heures hebdo)</a:t>
          </a:r>
          <a:endParaRPr lang="fr-FR" sz="1400" kern="1200" dirty="0"/>
        </a:p>
      </dsp:txBody>
      <dsp:txXfrm>
        <a:off x="1704748" y="5346978"/>
        <a:ext cx="1702252" cy="483139"/>
      </dsp:txXfrm>
    </dsp:sp>
    <dsp:sp modelId="{C73AFBDC-18AD-47A1-9BF2-52F627663C46}">
      <dsp:nvSpPr>
        <dsp:cNvPr id="0" name=""/>
        <dsp:cNvSpPr/>
      </dsp:nvSpPr>
      <dsp:spPr>
        <a:xfrm>
          <a:off x="3407001" y="5346978"/>
          <a:ext cx="1702252" cy="48313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Native language Class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(9 heures hebdo)</a:t>
          </a:r>
          <a:endParaRPr lang="fr-FR" sz="1400" kern="1200" dirty="0">
            <a:latin typeface="Garamond" pitchFamily="18" charset="0"/>
          </a:endParaRPr>
        </a:p>
      </dsp:txBody>
      <dsp:txXfrm>
        <a:off x="3407001" y="5346978"/>
        <a:ext cx="1702252" cy="483139"/>
      </dsp:txXfrm>
    </dsp:sp>
    <dsp:sp modelId="{8252AA8D-F64C-4798-B14B-1D94D495FDD7}">
      <dsp:nvSpPr>
        <dsp:cNvPr id="0" name=""/>
        <dsp:cNvSpPr/>
      </dsp:nvSpPr>
      <dsp:spPr>
        <a:xfrm rot="10800000">
          <a:off x="0" y="3201210"/>
          <a:ext cx="5111749" cy="1615364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latin typeface="Garamond" pitchFamily="18" charset="0"/>
            </a:rPr>
            <a:t>CP</a:t>
          </a:r>
          <a:endParaRPr lang="fr-FR" sz="2000" b="1" kern="1200" dirty="0">
            <a:latin typeface="Garamond" pitchFamily="18" charset="0"/>
          </a:endParaRPr>
        </a:p>
      </dsp:txBody>
      <dsp:txXfrm>
        <a:off x="0" y="3201210"/>
        <a:ext cx="5111749" cy="566993"/>
      </dsp:txXfrm>
    </dsp:sp>
    <dsp:sp modelId="{C2566027-E7D5-44FA-BF6E-261E507F3B7C}">
      <dsp:nvSpPr>
        <dsp:cNvPr id="0" name=""/>
        <dsp:cNvSpPr/>
      </dsp:nvSpPr>
      <dsp:spPr>
        <a:xfrm>
          <a:off x="2495" y="3660005"/>
          <a:ext cx="1702252" cy="69938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Level 1 &amp; Level 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(3 heures hebdo)</a:t>
          </a:r>
          <a:endParaRPr lang="fr-FR" sz="1400" kern="1200" dirty="0"/>
        </a:p>
      </dsp:txBody>
      <dsp:txXfrm>
        <a:off x="2495" y="3660005"/>
        <a:ext cx="1702252" cy="699389"/>
      </dsp:txXfrm>
    </dsp:sp>
    <dsp:sp modelId="{1F359586-1845-40AD-BB2D-D47DAC648DD3}">
      <dsp:nvSpPr>
        <dsp:cNvPr id="0" name=""/>
        <dsp:cNvSpPr/>
      </dsp:nvSpPr>
      <dsp:spPr>
        <a:xfrm>
          <a:off x="1704748" y="3660005"/>
          <a:ext cx="1702252" cy="69938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Advanced Class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(5 heures hebdo)</a:t>
          </a:r>
          <a:endParaRPr lang="fr-FR" sz="1400" kern="1200" dirty="0">
            <a:latin typeface="Garamond" pitchFamily="18" charset="0"/>
          </a:endParaRPr>
        </a:p>
      </dsp:txBody>
      <dsp:txXfrm>
        <a:off x="1704748" y="3660005"/>
        <a:ext cx="1702252" cy="699389"/>
      </dsp:txXfrm>
    </dsp:sp>
    <dsp:sp modelId="{A232F94D-0509-4541-B7E2-CDF1344AB56E}">
      <dsp:nvSpPr>
        <dsp:cNvPr id="0" name=""/>
        <dsp:cNvSpPr/>
      </dsp:nvSpPr>
      <dsp:spPr>
        <a:xfrm>
          <a:off x="3407001" y="3660005"/>
          <a:ext cx="1702252" cy="69938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Garamond" pitchFamily="18" charset="0"/>
            </a:rPr>
            <a:t>Native language Class (7 heures hebdo Anglais (+ 5h maths en anglais selon le choix des parents)</a:t>
          </a:r>
          <a:endParaRPr lang="fr-FR" sz="1200" kern="1200" dirty="0"/>
        </a:p>
      </dsp:txBody>
      <dsp:txXfrm>
        <a:off x="3407001" y="3660005"/>
        <a:ext cx="1702252" cy="699389"/>
      </dsp:txXfrm>
    </dsp:sp>
    <dsp:sp modelId="{E0C2B25B-C95C-4703-83FC-39AA26FFB3B4}">
      <dsp:nvSpPr>
        <dsp:cNvPr id="0" name=""/>
        <dsp:cNvSpPr/>
      </dsp:nvSpPr>
      <dsp:spPr>
        <a:xfrm rot="10800000">
          <a:off x="0" y="1601600"/>
          <a:ext cx="5111749" cy="1615364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latin typeface="Garamond" pitchFamily="18" charset="0"/>
            </a:rPr>
            <a:t>Grande Secti</a:t>
          </a:r>
          <a:r>
            <a:rPr lang="fr-FR" sz="2000" kern="1200" dirty="0" smtClean="0">
              <a:latin typeface="Garamond" pitchFamily="18" charset="0"/>
            </a:rPr>
            <a:t>on</a:t>
          </a:r>
          <a:endParaRPr lang="fr-FR" sz="2000" kern="1200" dirty="0">
            <a:latin typeface="Garamond" pitchFamily="18" charset="0"/>
          </a:endParaRPr>
        </a:p>
      </dsp:txBody>
      <dsp:txXfrm>
        <a:off x="0" y="1601600"/>
        <a:ext cx="5111749" cy="566993"/>
      </dsp:txXfrm>
    </dsp:sp>
    <dsp:sp modelId="{552A5370-4A9B-4A38-95EE-62FD15A4966F}">
      <dsp:nvSpPr>
        <dsp:cNvPr id="0" name=""/>
        <dsp:cNvSpPr/>
      </dsp:nvSpPr>
      <dsp:spPr>
        <a:xfrm>
          <a:off x="0" y="2168593"/>
          <a:ext cx="2555874" cy="48299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Level 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(2,15 heures hebdo)</a:t>
          </a:r>
          <a:endParaRPr lang="fr-FR" sz="1400" kern="1200" dirty="0">
            <a:latin typeface="Garamond" pitchFamily="18" charset="0"/>
          </a:endParaRPr>
        </a:p>
      </dsp:txBody>
      <dsp:txXfrm>
        <a:off x="0" y="2168593"/>
        <a:ext cx="2555874" cy="482994"/>
      </dsp:txXfrm>
    </dsp:sp>
    <dsp:sp modelId="{530B121C-31A0-4BEB-BB01-511183CED214}">
      <dsp:nvSpPr>
        <dsp:cNvPr id="0" name=""/>
        <dsp:cNvSpPr/>
      </dsp:nvSpPr>
      <dsp:spPr>
        <a:xfrm>
          <a:off x="2555874" y="2168593"/>
          <a:ext cx="2555874" cy="48299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Native language Class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 (3 heures hebdo)</a:t>
          </a:r>
          <a:endParaRPr lang="fr-FR" sz="1400" kern="1200" dirty="0">
            <a:latin typeface="Garamond" pitchFamily="18" charset="0"/>
          </a:endParaRPr>
        </a:p>
      </dsp:txBody>
      <dsp:txXfrm>
        <a:off x="2555874" y="2168593"/>
        <a:ext cx="2555874" cy="482994"/>
      </dsp:txXfrm>
    </dsp:sp>
    <dsp:sp modelId="{B4C6E1BC-69DC-41AF-BE12-2FF7D8BEFA2F}">
      <dsp:nvSpPr>
        <dsp:cNvPr id="0" name=""/>
        <dsp:cNvSpPr/>
      </dsp:nvSpPr>
      <dsp:spPr>
        <a:xfrm rot="10800000">
          <a:off x="0" y="0"/>
          <a:ext cx="5111749" cy="1615364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latin typeface="Garamond" pitchFamily="18" charset="0"/>
            </a:rPr>
            <a:t>Petite et Moyenne Sections de maternelle</a:t>
          </a:r>
          <a:endParaRPr lang="fr-FR" sz="2000" b="1" kern="1200" dirty="0">
            <a:latin typeface="Garamond" pitchFamily="18" charset="0"/>
          </a:endParaRPr>
        </a:p>
      </dsp:txBody>
      <dsp:txXfrm rot="10800000">
        <a:off x="0" y="0"/>
        <a:ext cx="5111749" cy="16153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37B39A-A72B-4D0D-8AD9-CC3F1661BBE5}">
      <dsp:nvSpPr>
        <dsp:cNvPr id="0" name=""/>
        <dsp:cNvSpPr/>
      </dsp:nvSpPr>
      <dsp:spPr>
        <a:xfrm>
          <a:off x="0" y="4405947"/>
          <a:ext cx="5111749" cy="1446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LYCÉE</a:t>
          </a:r>
          <a:endParaRPr lang="fr-FR" sz="2800" kern="1200" dirty="0">
            <a:latin typeface="Garamond" pitchFamily="18" charset="0"/>
          </a:endParaRPr>
        </a:p>
      </dsp:txBody>
      <dsp:txXfrm>
        <a:off x="0" y="4405947"/>
        <a:ext cx="5111749" cy="780910"/>
      </dsp:txXfrm>
    </dsp:sp>
    <dsp:sp modelId="{F164B503-C520-426A-AA92-CE77FE2B0DC7}">
      <dsp:nvSpPr>
        <dsp:cNvPr id="0" name=""/>
        <dsp:cNvSpPr/>
      </dsp:nvSpPr>
      <dsp:spPr>
        <a:xfrm>
          <a:off x="623" y="5157935"/>
          <a:ext cx="1022100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Anglais LV1</a:t>
          </a:r>
          <a:endParaRPr lang="fr-FR" sz="1400" kern="1200" dirty="0">
            <a:latin typeface="Garamond" pitchFamily="18" charset="0"/>
          </a:endParaRPr>
        </a:p>
      </dsp:txBody>
      <dsp:txXfrm>
        <a:off x="623" y="5157935"/>
        <a:ext cx="1022100" cy="665220"/>
      </dsp:txXfrm>
    </dsp:sp>
    <dsp:sp modelId="{CED7C4CC-1A79-459B-8207-2BAC31B1CE0C}">
      <dsp:nvSpPr>
        <dsp:cNvPr id="0" name=""/>
        <dsp:cNvSpPr/>
      </dsp:nvSpPr>
      <dsp:spPr>
        <a:xfrm>
          <a:off x="1022724" y="5157935"/>
          <a:ext cx="1022100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Mention européenne anglais</a:t>
          </a:r>
          <a:endParaRPr lang="fr-FR" sz="1400" kern="1200" dirty="0">
            <a:latin typeface="Garamond" pitchFamily="18" charset="0"/>
          </a:endParaRPr>
        </a:p>
      </dsp:txBody>
      <dsp:txXfrm>
        <a:off x="1022724" y="5157935"/>
        <a:ext cx="1022100" cy="665220"/>
      </dsp:txXfrm>
    </dsp:sp>
    <dsp:sp modelId="{01C86B60-282A-4C6B-937B-F692B5ECE6D0}">
      <dsp:nvSpPr>
        <dsp:cNvPr id="0" name=""/>
        <dsp:cNvSpPr/>
      </dsp:nvSpPr>
      <dsp:spPr>
        <a:xfrm>
          <a:off x="2044824" y="5157935"/>
          <a:ext cx="1022100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Mention européenne Cambridge</a:t>
          </a:r>
          <a:endParaRPr lang="fr-FR" sz="1400" kern="1200" dirty="0">
            <a:latin typeface="Garamond" pitchFamily="18" charset="0"/>
          </a:endParaRPr>
        </a:p>
      </dsp:txBody>
      <dsp:txXfrm>
        <a:off x="2044824" y="5157935"/>
        <a:ext cx="1022100" cy="665220"/>
      </dsp:txXfrm>
    </dsp:sp>
    <dsp:sp modelId="{E7A2C8CC-017E-465A-BDA7-4987C6AB13F7}">
      <dsp:nvSpPr>
        <dsp:cNvPr id="0" name=""/>
        <dsp:cNvSpPr/>
      </dsp:nvSpPr>
      <dsp:spPr>
        <a:xfrm>
          <a:off x="3066925" y="5157935"/>
          <a:ext cx="1022100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OIB américain</a:t>
          </a:r>
          <a:endParaRPr lang="fr-FR" sz="1400" kern="1200" dirty="0">
            <a:latin typeface="Garamond" pitchFamily="18" charset="0"/>
          </a:endParaRPr>
        </a:p>
      </dsp:txBody>
      <dsp:txXfrm>
        <a:off x="3066925" y="5157935"/>
        <a:ext cx="1022100" cy="665220"/>
      </dsp:txXfrm>
    </dsp:sp>
    <dsp:sp modelId="{888C0A91-02FC-4C58-8A66-2E66155441CF}">
      <dsp:nvSpPr>
        <dsp:cNvPr id="0" name=""/>
        <dsp:cNvSpPr/>
      </dsp:nvSpPr>
      <dsp:spPr>
        <a:xfrm>
          <a:off x="4089025" y="5157935"/>
          <a:ext cx="1022100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Cursus anglophone (EBI)</a:t>
          </a:r>
          <a:endParaRPr lang="fr-FR" sz="1400" kern="1200" dirty="0">
            <a:latin typeface="Garamond" pitchFamily="18" charset="0"/>
          </a:endParaRPr>
        </a:p>
      </dsp:txBody>
      <dsp:txXfrm>
        <a:off x="4089025" y="5157935"/>
        <a:ext cx="1022100" cy="665220"/>
      </dsp:txXfrm>
    </dsp:sp>
    <dsp:sp modelId="{F48CCEB2-3060-4B35-A504-20D943028C64}">
      <dsp:nvSpPr>
        <dsp:cNvPr id="0" name=""/>
        <dsp:cNvSpPr/>
      </dsp:nvSpPr>
      <dsp:spPr>
        <a:xfrm rot="10800000">
          <a:off x="0" y="2203491"/>
          <a:ext cx="5111749" cy="222414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COLL</a:t>
          </a:r>
          <a:r>
            <a:rPr lang="fr-FR" sz="2800" kern="1200" dirty="0" smtClean="0">
              <a:latin typeface="Garamond"/>
            </a:rPr>
            <a:t>È</a:t>
          </a:r>
          <a:r>
            <a:rPr lang="fr-FR" sz="2800" kern="1200" dirty="0" smtClean="0">
              <a:latin typeface="Garamond" pitchFamily="18" charset="0"/>
            </a:rPr>
            <a:t>GE (dès la sixième)</a:t>
          </a:r>
          <a:endParaRPr lang="fr-FR" sz="2800" kern="1200" dirty="0">
            <a:latin typeface="Garamond" pitchFamily="18" charset="0"/>
          </a:endParaRPr>
        </a:p>
      </dsp:txBody>
      <dsp:txXfrm>
        <a:off x="0" y="2203491"/>
        <a:ext cx="5111749" cy="780676"/>
      </dsp:txXfrm>
    </dsp:sp>
    <dsp:sp modelId="{EF046FF8-1813-4550-A54A-BDD01BCBC0FD}">
      <dsp:nvSpPr>
        <dsp:cNvPr id="0" name=""/>
        <dsp:cNvSpPr/>
      </dsp:nvSpPr>
      <dsp:spPr>
        <a:xfrm>
          <a:off x="623" y="2984167"/>
          <a:ext cx="1022100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Anglais LV1</a:t>
          </a:r>
          <a:endParaRPr lang="fr-FR" sz="1400" kern="1200" dirty="0">
            <a:latin typeface="Garamond" pitchFamily="18" charset="0"/>
          </a:endParaRPr>
        </a:p>
      </dsp:txBody>
      <dsp:txXfrm>
        <a:off x="623" y="2984167"/>
        <a:ext cx="1022100" cy="665020"/>
      </dsp:txXfrm>
    </dsp:sp>
    <dsp:sp modelId="{8F3ABF68-F083-405A-BA4B-A794F8C6073F}">
      <dsp:nvSpPr>
        <dsp:cNvPr id="0" name=""/>
        <dsp:cNvSpPr/>
      </dsp:nvSpPr>
      <dsp:spPr>
        <a:xfrm>
          <a:off x="1022724" y="2984167"/>
          <a:ext cx="1022100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Mention européenne anglais</a:t>
          </a:r>
          <a:endParaRPr lang="fr-FR" sz="1400" kern="1200" dirty="0">
            <a:latin typeface="Garamond" pitchFamily="18" charset="0"/>
          </a:endParaRPr>
        </a:p>
      </dsp:txBody>
      <dsp:txXfrm>
        <a:off x="1022724" y="2984167"/>
        <a:ext cx="1022100" cy="665020"/>
      </dsp:txXfrm>
    </dsp:sp>
    <dsp:sp modelId="{9DA71D8F-6B3E-4A36-9FFC-E008C93D2DED}">
      <dsp:nvSpPr>
        <dsp:cNvPr id="0" name=""/>
        <dsp:cNvSpPr/>
      </dsp:nvSpPr>
      <dsp:spPr>
        <a:xfrm>
          <a:off x="2044824" y="2984167"/>
          <a:ext cx="1022100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Mention européenne Cambridge</a:t>
          </a:r>
          <a:endParaRPr lang="fr-FR" sz="1400" kern="1200" dirty="0">
            <a:latin typeface="Garamond" pitchFamily="18" charset="0"/>
          </a:endParaRPr>
        </a:p>
      </dsp:txBody>
      <dsp:txXfrm>
        <a:off x="2044824" y="2984167"/>
        <a:ext cx="1022100" cy="665020"/>
      </dsp:txXfrm>
    </dsp:sp>
    <dsp:sp modelId="{B43FCFAD-A4C7-40D8-B690-56302601E54D}">
      <dsp:nvSpPr>
        <dsp:cNvPr id="0" name=""/>
        <dsp:cNvSpPr/>
      </dsp:nvSpPr>
      <dsp:spPr>
        <a:xfrm>
          <a:off x="3066925" y="2984167"/>
          <a:ext cx="1022100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OIB américain</a:t>
          </a:r>
          <a:endParaRPr lang="fr-FR" sz="1400" kern="1200" dirty="0">
            <a:latin typeface="Garamond" pitchFamily="18" charset="0"/>
          </a:endParaRPr>
        </a:p>
      </dsp:txBody>
      <dsp:txXfrm>
        <a:off x="3066925" y="2984167"/>
        <a:ext cx="1022100" cy="665020"/>
      </dsp:txXfrm>
    </dsp:sp>
    <dsp:sp modelId="{5642CDFE-16DD-472D-BFEA-D6FC13AF115F}">
      <dsp:nvSpPr>
        <dsp:cNvPr id="0" name=""/>
        <dsp:cNvSpPr/>
      </dsp:nvSpPr>
      <dsp:spPr>
        <a:xfrm>
          <a:off x="4089025" y="2984167"/>
          <a:ext cx="1022100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Cursus anglophone (EBI)</a:t>
          </a:r>
          <a:endParaRPr lang="fr-FR" sz="1400" kern="1200" dirty="0">
            <a:latin typeface="Garamond" pitchFamily="18" charset="0"/>
          </a:endParaRPr>
        </a:p>
      </dsp:txBody>
      <dsp:txXfrm>
        <a:off x="4089025" y="2984167"/>
        <a:ext cx="1022100" cy="665020"/>
      </dsp:txXfrm>
    </dsp:sp>
    <dsp:sp modelId="{C7C8B450-DFB2-45CF-8CE7-A9A6282B041A}">
      <dsp:nvSpPr>
        <dsp:cNvPr id="0" name=""/>
        <dsp:cNvSpPr/>
      </dsp:nvSpPr>
      <dsp:spPr>
        <a:xfrm rot="10800000">
          <a:off x="0" y="1034"/>
          <a:ext cx="5111749" cy="222414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PRIMAIRE</a:t>
          </a:r>
          <a:endParaRPr lang="fr-FR" sz="2800" kern="1200" dirty="0">
            <a:latin typeface="Garamond" pitchFamily="18" charset="0"/>
          </a:endParaRPr>
        </a:p>
      </dsp:txBody>
      <dsp:txXfrm>
        <a:off x="0" y="1034"/>
        <a:ext cx="5111749" cy="780676"/>
      </dsp:txXfrm>
    </dsp:sp>
    <dsp:sp modelId="{3C06882F-9381-4D18-8EB5-2269D208E9D0}">
      <dsp:nvSpPr>
        <dsp:cNvPr id="0" name=""/>
        <dsp:cNvSpPr/>
      </dsp:nvSpPr>
      <dsp:spPr>
        <a:xfrm>
          <a:off x="2495" y="781710"/>
          <a:ext cx="1702252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LEVELS 1 &amp; 2</a:t>
          </a:r>
          <a:endParaRPr lang="fr-FR" sz="1400" kern="1200" dirty="0">
            <a:latin typeface="Garamond" pitchFamily="18" charset="0"/>
          </a:endParaRPr>
        </a:p>
      </dsp:txBody>
      <dsp:txXfrm>
        <a:off x="2495" y="781710"/>
        <a:ext cx="1702252" cy="665020"/>
      </dsp:txXfrm>
    </dsp:sp>
    <dsp:sp modelId="{D1C77D67-4935-4A60-9CDD-B33408ED9E76}">
      <dsp:nvSpPr>
        <dsp:cNvPr id="0" name=""/>
        <dsp:cNvSpPr/>
      </dsp:nvSpPr>
      <dsp:spPr>
        <a:xfrm>
          <a:off x="1704748" y="781710"/>
          <a:ext cx="1702252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ADVANCED CLASS</a:t>
          </a:r>
          <a:endParaRPr lang="fr-FR" sz="1400" kern="1200" dirty="0">
            <a:latin typeface="Garamond" pitchFamily="18" charset="0"/>
          </a:endParaRPr>
        </a:p>
      </dsp:txBody>
      <dsp:txXfrm>
        <a:off x="1704748" y="781710"/>
        <a:ext cx="1702252" cy="665020"/>
      </dsp:txXfrm>
    </dsp:sp>
    <dsp:sp modelId="{F53E6C3E-1054-4092-B1AD-C6B1E4DCBAE9}">
      <dsp:nvSpPr>
        <dsp:cNvPr id="0" name=""/>
        <dsp:cNvSpPr/>
      </dsp:nvSpPr>
      <dsp:spPr>
        <a:xfrm>
          <a:off x="3407001" y="781710"/>
          <a:ext cx="1702252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Garamond" pitchFamily="18" charset="0"/>
            </a:rPr>
            <a:t>NATIVE LANGUAGE CLASS (Grades)</a:t>
          </a:r>
          <a:endParaRPr lang="fr-FR" sz="1400" kern="1200" dirty="0">
            <a:latin typeface="Garamond" pitchFamily="18" charset="0"/>
          </a:endParaRPr>
        </a:p>
      </dsp:txBody>
      <dsp:txXfrm>
        <a:off x="3407001" y="781710"/>
        <a:ext cx="1702252" cy="6650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C2854B-80FF-44ED-B209-7C17434C9134}">
      <dsp:nvSpPr>
        <dsp:cNvPr id="0" name=""/>
        <dsp:cNvSpPr/>
      </dsp:nvSpPr>
      <dsp:spPr>
        <a:xfrm>
          <a:off x="0" y="4405947"/>
          <a:ext cx="5111749" cy="1446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LYC</a:t>
          </a:r>
          <a:r>
            <a:rPr lang="fr-FR" sz="2800" kern="1200" dirty="0" smtClean="0">
              <a:latin typeface="Garamond"/>
            </a:rPr>
            <a:t>É</a:t>
          </a:r>
          <a:r>
            <a:rPr lang="fr-FR" sz="2800" kern="1200" dirty="0" smtClean="0">
              <a:latin typeface="Garamond" pitchFamily="18" charset="0"/>
            </a:rPr>
            <a:t>E</a:t>
          </a:r>
          <a:endParaRPr lang="fr-FR" sz="2800" kern="1200" dirty="0">
            <a:latin typeface="Garamond" pitchFamily="18" charset="0"/>
          </a:endParaRPr>
        </a:p>
      </dsp:txBody>
      <dsp:txXfrm>
        <a:off x="0" y="4405947"/>
        <a:ext cx="5111749" cy="780910"/>
      </dsp:txXfrm>
    </dsp:sp>
    <dsp:sp modelId="{6F7A1032-B1D4-4AEF-BD11-38D51A0ADCB4}">
      <dsp:nvSpPr>
        <dsp:cNvPr id="0" name=""/>
        <dsp:cNvSpPr/>
      </dsp:nvSpPr>
      <dsp:spPr>
        <a:xfrm>
          <a:off x="3407001" y="5157935"/>
          <a:ext cx="1702252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Mention européenne Cambridge</a:t>
          </a:r>
          <a:endParaRPr lang="fr-FR" sz="1600" kern="1200" dirty="0">
            <a:latin typeface="Garamond" pitchFamily="18" charset="0"/>
          </a:endParaRPr>
        </a:p>
      </dsp:txBody>
      <dsp:txXfrm>
        <a:off x="3407001" y="5157935"/>
        <a:ext cx="1702252" cy="665220"/>
      </dsp:txXfrm>
    </dsp:sp>
    <dsp:sp modelId="{5F3CFB30-B010-44AF-9F9D-900295C28F55}">
      <dsp:nvSpPr>
        <dsp:cNvPr id="0" name=""/>
        <dsp:cNvSpPr/>
      </dsp:nvSpPr>
      <dsp:spPr>
        <a:xfrm>
          <a:off x="1704748" y="5157935"/>
          <a:ext cx="1702252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Mention européenne anglais</a:t>
          </a:r>
          <a:endParaRPr lang="fr-FR" sz="1600" kern="1200" dirty="0">
            <a:latin typeface="Garamond" pitchFamily="18" charset="0"/>
          </a:endParaRPr>
        </a:p>
      </dsp:txBody>
      <dsp:txXfrm>
        <a:off x="1704748" y="5157935"/>
        <a:ext cx="1702252" cy="665220"/>
      </dsp:txXfrm>
    </dsp:sp>
    <dsp:sp modelId="{78BA0C90-6C0A-4466-AB0F-A7794EF0B610}">
      <dsp:nvSpPr>
        <dsp:cNvPr id="0" name=""/>
        <dsp:cNvSpPr/>
      </dsp:nvSpPr>
      <dsp:spPr>
        <a:xfrm>
          <a:off x="2495" y="5157935"/>
          <a:ext cx="1702252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Anglais LV1</a:t>
          </a:r>
          <a:endParaRPr lang="fr-FR" sz="1600" kern="1200" dirty="0">
            <a:latin typeface="Garamond" pitchFamily="18" charset="0"/>
          </a:endParaRPr>
        </a:p>
      </dsp:txBody>
      <dsp:txXfrm>
        <a:off x="2495" y="5157935"/>
        <a:ext cx="1702252" cy="665220"/>
      </dsp:txXfrm>
    </dsp:sp>
    <dsp:sp modelId="{FA2A2132-63E9-4781-9180-293185F53647}">
      <dsp:nvSpPr>
        <dsp:cNvPr id="0" name=""/>
        <dsp:cNvSpPr/>
      </dsp:nvSpPr>
      <dsp:spPr>
        <a:xfrm rot="10800000">
          <a:off x="0" y="2203491"/>
          <a:ext cx="5111749" cy="222414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COLL</a:t>
          </a:r>
          <a:r>
            <a:rPr lang="fr-FR" sz="2800" kern="1200" dirty="0" smtClean="0">
              <a:latin typeface="Garamond"/>
            </a:rPr>
            <a:t>È</a:t>
          </a:r>
          <a:r>
            <a:rPr lang="fr-FR" sz="2800" kern="1200" dirty="0" smtClean="0">
              <a:latin typeface="Garamond" pitchFamily="18" charset="0"/>
            </a:rPr>
            <a:t>GE (dès la Sixième)</a:t>
          </a:r>
          <a:endParaRPr lang="fr-FR" sz="2800" kern="1200" dirty="0">
            <a:latin typeface="Garamond" pitchFamily="18" charset="0"/>
          </a:endParaRPr>
        </a:p>
      </dsp:txBody>
      <dsp:txXfrm>
        <a:off x="0" y="2203491"/>
        <a:ext cx="5111749" cy="780676"/>
      </dsp:txXfrm>
    </dsp:sp>
    <dsp:sp modelId="{06E7BC69-8C58-4DDA-A499-40AADF7843A6}">
      <dsp:nvSpPr>
        <dsp:cNvPr id="0" name=""/>
        <dsp:cNvSpPr/>
      </dsp:nvSpPr>
      <dsp:spPr>
        <a:xfrm>
          <a:off x="3407001" y="2984167"/>
          <a:ext cx="1702252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Mention européenne Cambridge</a:t>
          </a:r>
          <a:endParaRPr lang="fr-FR" sz="1600" kern="1200" dirty="0">
            <a:latin typeface="Garamond" pitchFamily="18" charset="0"/>
          </a:endParaRPr>
        </a:p>
      </dsp:txBody>
      <dsp:txXfrm>
        <a:off x="3407001" y="2984167"/>
        <a:ext cx="1702252" cy="665020"/>
      </dsp:txXfrm>
    </dsp:sp>
    <dsp:sp modelId="{AC39C29F-EAAF-4088-9B02-3C72588622BD}">
      <dsp:nvSpPr>
        <dsp:cNvPr id="0" name=""/>
        <dsp:cNvSpPr/>
      </dsp:nvSpPr>
      <dsp:spPr>
        <a:xfrm>
          <a:off x="1704748" y="2984167"/>
          <a:ext cx="1702252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Mention européenne anglais </a:t>
          </a:r>
          <a:endParaRPr lang="fr-FR" sz="1600" kern="1200" dirty="0">
            <a:latin typeface="Garamond" pitchFamily="18" charset="0"/>
          </a:endParaRPr>
        </a:p>
      </dsp:txBody>
      <dsp:txXfrm>
        <a:off x="1704748" y="2984167"/>
        <a:ext cx="1702252" cy="665020"/>
      </dsp:txXfrm>
    </dsp:sp>
    <dsp:sp modelId="{05BD1E57-8337-4A5B-8DBB-DFDA7EBE28F2}">
      <dsp:nvSpPr>
        <dsp:cNvPr id="0" name=""/>
        <dsp:cNvSpPr/>
      </dsp:nvSpPr>
      <dsp:spPr>
        <a:xfrm>
          <a:off x="2495" y="2984167"/>
          <a:ext cx="1702252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Anglais LV1</a:t>
          </a:r>
          <a:endParaRPr lang="fr-FR" sz="1600" kern="1200" dirty="0">
            <a:latin typeface="Garamond" pitchFamily="18" charset="0"/>
          </a:endParaRPr>
        </a:p>
      </dsp:txBody>
      <dsp:txXfrm>
        <a:off x="2495" y="2984167"/>
        <a:ext cx="1702252" cy="665020"/>
      </dsp:txXfrm>
    </dsp:sp>
    <dsp:sp modelId="{66FEEADA-C0A2-4F50-A3B5-C098710C5A6E}">
      <dsp:nvSpPr>
        <dsp:cNvPr id="0" name=""/>
        <dsp:cNvSpPr/>
      </dsp:nvSpPr>
      <dsp:spPr>
        <a:xfrm rot="10800000">
          <a:off x="0" y="1034"/>
          <a:ext cx="5111749" cy="222414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PRIMAIRE</a:t>
          </a:r>
          <a:endParaRPr lang="fr-FR" sz="2800" kern="1200" dirty="0">
            <a:latin typeface="Garamond" pitchFamily="18" charset="0"/>
          </a:endParaRPr>
        </a:p>
      </dsp:txBody>
      <dsp:txXfrm>
        <a:off x="0" y="1034"/>
        <a:ext cx="5111749" cy="780676"/>
      </dsp:txXfrm>
    </dsp:sp>
    <dsp:sp modelId="{2A95720C-31AB-471D-9303-C6AB343B3ADC}">
      <dsp:nvSpPr>
        <dsp:cNvPr id="0" name=""/>
        <dsp:cNvSpPr/>
      </dsp:nvSpPr>
      <dsp:spPr>
        <a:xfrm>
          <a:off x="0" y="781710"/>
          <a:ext cx="5111749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latin typeface="Garamond" pitchFamily="18" charset="0"/>
            </a:rPr>
            <a:t>Levels 1 &amp; 2 </a:t>
          </a:r>
          <a:endParaRPr lang="fr-FR" sz="2400" kern="1200" dirty="0">
            <a:latin typeface="Garamond" pitchFamily="18" charset="0"/>
          </a:endParaRPr>
        </a:p>
      </dsp:txBody>
      <dsp:txXfrm>
        <a:off x="0" y="781710"/>
        <a:ext cx="5111749" cy="6650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C2854B-80FF-44ED-B209-7C17434C9134}">
      <dsp:nvSpPr>
        <dsp:cNvPr id="0" name=""/>
        <dsp:cNvSpPr/>
      </dsp:nvSpPr>
      <dsp:spPr>
        <a:xfrm>
          <a:off x="0" y="4405947"/>
          <a:ext cx="5111749" cy="1446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LYC</a:t>
          </a:r>
          <a:r>
            <a:rPr lang="fr-FR" sz="2800" kern="1200" dirty="0" smtClean="0">
              <a:latin typeface="Garamond"/>
            </a:rPr>
            <a:t>É</a:t>
          </a:r>
          <a:r>
            <a:rPr lang="fr-FR" sz="2800" kern="1200" dirty="0" smtClean="0">
              <a:latin typeface="Garamond" pitchFamily="18" charset="0"/>
            </a:rPr>
            <a:t>E</a:t>
          </a:r>
          <a:endParaRPr lang="fr-FR" sz="2800" kern="1200" dirty="0">
            <a:latin typeface="Garamond" pitchFamily="18" charset="0"/>
          </a:endParaRPr>
        </a:p>
      </dsp:txBody>
      <dsp:txXfrm>
        <a:off x="0" y="4405947"/>
        <a:ext cx="5111749" cy="780910"/>
      </dsp:txXfrm>
    </dsp:sp>
    <dsp:sp modelId="{6F7A1032-B1D4-4AEF-BD11-38D51A0ADCB4}">
      <dsp:nvSpPr>
        <dsp:cNvPr id="0" name=""/>
        <dsp:cNvSpPr/>
      </dsp:nvSpPr>
      <dsp:spPr>
        <a:xfrm>
          <a:off x="2495" y="5157935"/>
          <a:ext cx="1702252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Mention européenne anglais</a:t>
          </a:r>
          <a:endParaRPr lang="fr-FR" sz="1600" kern="1200" dirty="0">
            <a:latin typeface="Garamond" pitchFamily="18" charset="0"/>
          </a:endParaRPr>
        </a:p>
      </dsp:txBody>
      <dsp:txXfrm>
        <a:off x="2495" y="5157935"/>
        <a:ext cx="1702252" cy="665220"/>
      </dsp:txXfrm>
    </dsp:sp>
    <dsp:sp modelId="{5F3CFB30-B010-44AF-9F9D-900295C28F55}">
      <dsp:nvSpPr>
        <dsp:cNvPr id="0" name=""/>
        <dsp:cNvSpPr/>
      </dsp:nvSpPr>
      <dsp:spPr>
        <a:xfrm>
          <a:off x="1704748" y="5157935"/>
          <a:ext cx="1702252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Mention européenne Cambridge </a:t>
          </a:r>
          <a:endParaRPr lang="fr-FR" sz="1600" kern="1200" dirty="0">
            <a:latin typeface="Garamond" pitchFamily="18" charset="0"/>
          </a:endParaRPr>
        </a:p>
      </dsp:txBody>
      <dsp:txXfrm>
        <a:off x="1704748" y="5157935"/>
        <a:ext cx="1702252" cy="665220"/>
      </dsp:txXfrm>
    </dsp:sp>
    <dsp:sp modelId="{2A7EA89A-D76C-484C-9717-759224AE6049}">
      <dsp:nvSpPr>
        <dsp:cNvPr id="0" name=""/>
        <dsp:cNvSpPr/>
      </dsp:nvSpPr>
      <dsp:spPr>
        <a:xfrm>
          <a:off x="3407001" y="5157935"/>
          <a:ext cx="1702252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OIB américain</a:t>
          </a:r>
          <a:endParaRPr lang="fr-FR" sz="1600" kern="1200" dirty="0">
            <a:latin typeface="Garamond" pitchFamily="18" charset="0"/>
          </a:endParaRPr>
        </a:p>
      </dsp:txBody>
      <dsp:txXfrm>
        <a:off x="3407001" y="5157935"/>
        <a:ext cx="1702252" cy="665220"/>
      </dsp:txXfrm>
    </dsp:sp>
    <dsp:sp modelId="{FA2A2132-63E9-4781-9180-293185F53647}">
      <dsp:nvSpPr>
        <dsp:cNvPr id="0" name=""/>
        <dsp:cNvSpPr/>
      </dsp:nvSpPr>
      <dsp:spPr>
        <a:xfrm rot="10800000">
          <a:off x="0" y="2203491"/>
          <a:ext cx="5111749" cy="222414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COLL</a:t>
          </a:r>
          <a:r>
            <a:rPr lang="fr-FR" sz="2800" kern="1200" dirty="0" smtClean="0">
              <a:latin typeface="Garamond"/>
            </a:rPr>
            <a:t>È</a:t>
          </a:r>
          <a:r>
            <a:rPr lang="fr-FR" sz="2800" kern="1200" dirty="0" smtClean="0">
              <a:latin typeface="Garamond" pitchFamily="18" charset="0"/>
            </a:rPr>
            <a:t>GE (dès la Sixième)</a:t>
          </a:r>
          <a:endParaRPr lang="fr-FR" sz="2800" kern="1200" dirty="0">
            <a:latin typeface="Garamond" pitchFamily="18" charset="0"/>
          </a:endParaRPr>
        </a:p>
      </dsp:txBody>
      <dsp:txXfrm>
        <a:off x="0" y="2203491"/>
        <a:ext cx="5111749" cy="780676"/>
      </dsp:txXfrm>
    </dsp:sp>
    <dsp:sp modelId="{06E7BC69-8C58-4DDA-A499-40AADF7843A6}">
      <dsp:nvSpPr>
        <dsp:cNvPr id="0" name=""/>
        <dsp:cNvSpPr/>
      </dsp:nvSpPr>
      <dsp:spPr>
        <a:xfrm>
          <a:off x="2495" y="2984167"/>
          <a:ext cx="1702252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Mention européenne anglais</a:t>
          </a:r>
          <a:endParaRPr lang="fr-FR" sz="1600" kern="1200" dirty="0">
            <a:latin typeface="Garamond" pitchFamily="18" charset="0"/>
          </a:endParaRPr>
        </a:p>
      </dsp:txBody>
      <dsp:txXfrm>
        <a:off x="2495" y="2984167"/>
        <a:ext cx="1702252" cy="665020"/>
      </dsp:txXfrm>
    </dsp:sp>
    <dsp:sp modelId="{AC39C29F-EAAF-4088-9B02-3C72588622BD}">
      <dsp:nvSpPr>
        <dsp:cNvPr id="0" name=""/>
        <dsp:cNvSpPr/>
      </dsp:nvSpPr>
      <dsp:spPr>
        <a:xfrm>
          <a:off x="1704748" y="2984167"/>
          <a:ext cx="1702252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Mention européenne Cambridge</a:t>
          </a:r>
          <a:endParaRPr lang="fr-FR" sz="1600" kern="1200" dirty="0">
            <a:latin typeface="Garamond" pitchFamily="18" charset="0"/>
          </a:endParaRPr>
        </a:p>
      </dsp:txBody>
      <dsp:txXfrm>
        <a:off x="1704748" y="2984167"/>
        <a:ext cx="1702252" cy="665020"/>
      </dsp:txXfrm>
    </dsp:sp>
    <dsp:sp modelId="{05BD1E57-8337-4A5B-8DBB-DFDA7EBE28F2}">
      <dsp:nvSpPr>
        <dsp:cNvPr id="0" name=""/>
        <dsp:cNvSpPr/>
      </dsp:nvSpPr>
      <dsp:spPr>
        <a:xfrm>
          <a:off x="3407001" y="2984167"/>
          <a:ext cx="1702252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OIB américain</a:t>
          </a:r>
          <a:endParaRPr lang="fr-FR" sz="1600" kern="1200" dirty="0">
            <a:latin typeface="Garamond" pitchFamily="18" charset="0"/>
          </a:endParaRPr>
        </a:p>
      </dsp:txBody>
      <dsp:txXfrm>
        <a:off x="3407001" y="2984167"/>
        <a:ext cx="1702252" cy="665020"/>
      </dsp:txXfrm>
    </dsp:sp>
    <dsp:sp modelId="{66FEEADA-C0A2-4F50-A3B5-C098710C5A6E}">
      <dsp:nvSpPr>
        <dsp:cNvPr id="0" name=""/>
        <dsp:cNvSpPr/>
      </dsp:nvSpPr>
      <dsp:spPr>
        <a:xfrm rot="10800000">
          <a:off x="0" y="1034"/>
          <a:ext cx="5111749" cy="222414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PRIMAIRE</a:t>
          </a:r>
          <a:endParaRPr lang="fr-FR" sz="2800" kern="1200" dirty="0">
            <a:latin typeface="Garamond" pitchFamily="18" charset="0"/>
          </a:endParaRPr>
        </a:p>
      </dsp:txBody>
      <dsp:txXfrm>
        <a:off x="0" y="1034"/>
        <a:ext cx="5111749" cy="780676"/>
      </dsp:txXfrm>
    </dsp:sp>
    <dsp:sp modelId="{2A95720C-31AB-471D-9303-C6AB343B3ADC}">
      <dsp:nvSpPr>
        <dsp:cNvPr id="0" name=""/>
        <dsp:cNvSpPr/>
      </dsp:nvSpPr>
      <dsp:spPr>
        <a:xfrm>
          <a:off x="0" y="781710"/>
          <a:ext cx="5111749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ADVANCED CLASS</a:t>
          </a:r>
          <a:endParaRPr lang="fr-FR" sz="1600" kern="1200" dirty="0">
            <a:latin typeface="Garamond" pitchFamily="18" charset="0"/>
          </a:endParaRPr>
        </a:p>
      </dsp:txBody>
      <dsp:txXfrm>
        <a:off x="0" y="781710"/>
        <a:ext cx="5111749" cy="6650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647F23-4FA1-4751-800C-F6D262C74466}">
      <dsp:nvSpPr>
        <dsp:cNvPr id="0" name=""/>
        <dsp:cNvSpPr/>
      </dsp:nvSpPr>
      <dsp:spPr>
        <a:xfrm>
          <a:off x="0" y="4405947"/>
          <a:ext cx="5111749" cy="1446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LYCÉE</a:t>
          </a:r>
          <a:endParaRPr lang="fr-FR" sz="2800" kern="1200" dirty="0">
            <a:latin typeface="Garamond" pitchFamily="18" charset="0"/>
          </a:endParaRPr>
        </a:p>
      </dsp:txBody>
      <dsp:txXfrm>
        <a:off x="0" y="4405947"/>
        <a:ext cx="5111749" cy="780910"/>
      </dsp:txXfrm>
    </dsp:sp>
    <dsp:sp modelId="{A05A876F-33A4-47FA-906B-6FA91DAE52CF}">
      <dsp:nvSpPr>
        <dsp:cNvPr id="0" name=""/>
        <dsp:cNvSpPr/>
      </dsp:nvSpPr>
      <dsp:spPr>
        <a:xfrm>
          <a:off x="2495" y="5157935"/>
          <a:ext cx="1702252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Mention européenne Cambridge</a:t>
          </a:r>
          <a:endParaRPr lang="fr-FR" sz="1600" kern="1200" dirty="0">
            <a:latin typeface="Garamond" pitchFamily="18" charset="0"/>
          </a:endParaRPr>
        </a:p>
      </dsp:txBody>
      <dsp:txXfrm>
        <a:off x="2495" y="5157935"/>
        <a:ext cx="1702252" cy="665220"/>
      </dsp:txXfrm>
    </dsp:sp>
    <dsp:sp modelId="{5355670F-1AD1-44A1-A8E7-6651E5FD822B}">
      <dsp:nvSpPr>
        <dsp:cNvPr id="0" name=""/>
        <dsp:cNvSpPr/>
      </dsp:nvSpPr>
      <dsp:spPr>
        <a:xfrm>
          <a:off x="1704748" y="5157935"/>
          <a:ext cx="1702252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Cursus francophone + OIB américain</a:t>
          </a:r>
          <a:endParaRPr lang="fr-FR" sz="1600" kern="1200" dirty="0">
            <a:latin typeface="Garamond" pitchFamily="18" charset="0"/>
          </a:endParaRPr>
        </a:p>
      </dsp:txBody>
      <dsp:txXfrm>
        <a:off x="1704748" y="5157935"/>
        <a:ext cx="1702252" cy="665220"/>
      </dsp:txXfrm>
    </dsp:sp>
    <dsp:sp modelId="{334F4086-E12C-44BA-A856-9CCE6772740B}">
      <dsp:nvSpPr>
        <dsp:cNvPr id="0" name=""/>
        <dsp:cNvSpPr/>
      </dsp:nvSpPr>
      <dsp:spPr>
        <a:xfrm>
          <a:off x="3407001" y="5157935"/>
          <a:ext cx="1702252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Cursus anglophone (E.B.I.)</a:t>
          </a:r>
          <a:endParaRPr lang="fr-FR" sz="1600" kern="1200" dirty="0">
            <a:latin typeface="Garamond" pitchFamily="18" charset="0"/>
          </a:endParaRPr>
        </a:p>
      </dsp:txBody>
      <dsp:txXfrm>
        <a:off x="3407001" y="5157935"/>
        <a:ext cx="1702252" cy="665220"/>
      </dsp:txXfrm>
    </dsp:sp>
    <dsp:sp modelId="{DF7E6BE5-0097-4BB3-9BE9-27D8B17624A3}">
      <dsp:nvSpPr>
        <dsp:cNvPr id="0" name=""/>
        <dsp:cNvSpPr/>
      </dsp:nvSpPr>
      <dsp:spPr>
        <a:xfrm rot="10800000">
          <a:off x="0" y="2203491"/>
          <a:ext cx="5111749" cy="222414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COLL</a:t>
          </a:r>
          <a:r>
            <a:rPr lang="fr-FR" sz="2800" kern="1200" dirty="0" smtClean="0">
              <a:latin typeface="Garamond"/>
            </a:rPr>
            <a:t>È</a:t>
          </a:r>
          <a:r>
            <a:rPr lang="fr-FR" sz="2800" kern="1200" dirty="0" smtClean="0">
              <a:latin typeface="Garamond" pitchFamily="18" charset="0"/>
            </a:rPr>
            <a:t>GE (dès la Sixième)</a:t>
          </a:r>
          <a:endParaRPr lang="fr-FR" sz="2800" kern="1200" dirty="0">
            <a:latin typeface="Garamond" pitchFamily="18" charset="0"/>
          </a:endParaRPr>
        </a:p>
      </dsp:txBody>
      <dsp:txXfrm>
        <a:off x="0" y="2203491"/>
        <a:ext cx="5111749" cy="780676"/>
      </dsp:txXfrm>
    </dsp:sp>
    <dsp:sp modelId="{CE4881DE-CEEE-4275-A35F-C798B305BC2C}">
      <dsp:nvSpPr>
        <dsp:cNvPr id="0" name=""/>
        <dsp:cNvSpPr/>
      </dsp:nvSpPr>
      <dsp:spPr>
        <a:xfrm>
          <a:off x="0" y="2984167"/>
          <a:ext cx="2555874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Cursus francophone + OIB américain</a:t>
          </a:r>
          <a:endParaRPr lang="fr-FR" sz="1600" kern="1200" dirty="0">
            <a:latin typeface="Garamond" pitchFamily="18" charset="0"/>
          </a:endParaRPr>
        </a:p>
      </dsp:txBody>
      <dsp:txXfrm>
        <a:off x="0" y="2984167"/>
        <a:ext cx="2555874" cy="665020"/>
      </dsp:txXfrm>
    </dsp:sp>
    <dsp:sp modelId="{DAFD56D4-A5B9-423F-B35B-DC084885B096}">
      <dsp:nvSpPr>
        <dsp:cNvPr id="0" name=""/>
        <dsp:cNvSpPr/>
      </dsp:nvSpPr>
      <dsp:spPr>
        <a:xfrm>
          <a:off x="2555874" y="2984167"/>
          <a:ext cx="2555874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Cursus anglophone (E.B.I.)</a:t>
          </a:r>
          <a:endParaRPr lang="fr-FR" sz="1600" kern="1200" dirty="0">
            <a:latin typeface="Garamond" pitchFamily="18" charset="0"/>
          </a:endParaRPr>
        </a:p>
      </dsp:txBody>
      <dsp:txXfrm>
        <a:off x="2555874" y="2984167"/>
        <a:ext cx="2555874" cy="665020"/>
      </dsp:txXfrm>
    </dsp:sp>
    <dsp:sp modelId="{5DA7050F-21B9-495E-93E8-ECC8F453B3BE}">
      <dsp:nvSpPr>
        <dsp:cNvPr id="0" name=""/>
        <dsp:cNvSpPr/>
      </dsp:nvSpPr>
      <dsp:spPr>
        <a:xfrm rot="10800000">
          <a:off x="0" y="1034"/>
          <a:ext cx="5111749" cy="222414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PRIMAIRE</a:t>
          </a:r>
          <a:endParaRPr lang="fr-FR" sz="2800" kern="1200" dirty="0">
            <a:latin typeface="Garamond" pitchFamily="18" charset="0"/>
          </a:endParaRPr>
        </a:p>
      </dsp:txBody>
      <dsp:txXfrm>
        <a:off x="0" y="1034"/>
        <a:ext cx="5111749" cy="780676"/>
      </dsp:txXfrm>
    </dsp:sp>
    <dsp:sp modelId="{05C6B059-7345-43F5-9B82-7FE3F3463563}">
      <dsp:nvSpPr>
        <dsp:cNvPr id="0" name=""/>
        <dsp:cNvSpPr/>
      </dsp:nvSpPr>
      <dsp:spPr>
        <a:xfrm>
          <a:off x="0" y="781710"/>
          <a:ext cx="5111749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NATIVE LANGUAGE CLASS ( Grades)</a:t>
          </a:r>
          <a:endParaRPr lang="fr-FR" sz="1600" kern="1200" dirty="0">
            <a:latin typeface="Garamond" pitchFamily="18" charset="0"/>
          </a:endParaRPr>
        </a:p>
      </dsp:txBody>
      <dsp:txXfrm>
        <a:off x="0" y="781710"/>
        <a:ext cx="5111749" cy="6650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6C6BB9-002F-4631-ABBF-6CD6A530753F}">
      <dsp:nvSpPr>
        <dsp:cNvPr id="0" name=""/>
        <dsp:cNvSpPr/>
      </dsp:nvSpPr>
      <dsp:spPr>
        <a:xfrm>
          <a:off x="0" y="4405947"/>
          <a:ext cx="5111749" cy="14461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Lycée </a:t>
          </a:r>
          <a:endParaRPr lang="fr-FR" sz="2800" kern="1200" dirty="0">
            <a:latin typeface="Garamond" pitchFamily="18" charset="0"/>
          </a:endParaRPr>
        </a:p>
      </dsp:txBody>
      <dsp:txXfrm>
        <a:off x="0" y="4405947"/>
        <a:ext cx="5111749" cy="780910"/>
      </dsp:txXfrm>
    </dsp:sp>
    <dsp:sp modelId="{E3BBA046-7851-406B-802A-DB22436CC7E8}">
      <dsp:nvSpPr>
        <dsp:cNvPr id="0" name=""/>
        <dsp:cNvSpPr/>
      </dsp:nvSpPr>
      <dsp:spPr>
        <a:xfrm>
          <a:off x="0" y="5157935"/>
          <a:ext cx="2555874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Littératures anglaise &amp; américaine</a:t>
          </a:r>
          <a:endParaRPr lang="fr-FR" sz="1600" kern="1200" dirty="0">
            <a:latin typeface="Garamond" pitchFamily="18" charset="0"/>
          </a:endParaRPr>
        </a:p>
      </dsp:txBody>
      <dsp:txXfrm>
        <a:off x="0" y="5157935"/>
        <a:ext cx="2555874" cy="665220"/>
      </dsp:txXfrm>
    </dsp:sp>
    <dsp:sp modelId="{3E214FF4-736A-48AA-BCA4-F4E8783BDCEA}">
      <dsp:nvSpPr>
        <dsp:cNvPr id="0" name=""/>
        <dsp:cNvSpPr/>
      </dsp:nvSpPr>
      <dsp:spPr>
        <a:xfrm>
          <a:off x="2555874" y="5157935"/>
          <a:ext cx="2555874" cy="6652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Programme franco -américain en Histoire et en Géographie</a:t>
          </a:r>
        </a:p>
      </dsp:txBody>
      <dsp:txXfrm>
        <a:off x="2555874" y="5157935"/>
        <a:ext cx="2555874" cy="665220"/>
      </dsp:txXfrm>
    </dsp:sp>
    <dsp:sp modelId="{ABA25588-7DB3-47DF-971A-C32FFA90F7A3}">
      <dsp:nvSpPr>
        <dsp:cNvPr id="0" name=""/>
        <dsp:cNvSpPr/>
      </dsp:nvSpPr>
      <dsp:spPr>
        <a:xfrm rot="10800000">
          <a:off x="0" y="2203491"/>
          <a:ext cx="5111749" cy="222414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Collège</a:t>
          </a:r>
          <a:endParaRPr lang="fr-FR" sz="2800" kern="1200" dirty="0">
            <a:latin typeface="Garamond" pitchFamily="18" charset="0"/>
          </a:endParaRPr>
        </a:p>
      </dsp:txBody>
      <dsp:txXfrm>
        <a:off x="0" y="2203491"/>
        <a:ext cx="5111749" cy="780676"/>
      </dsp:txXfrm>
    </dsp:sp>
    <dsp:sp modelId="{F24049BB-AB95-4577-95A1-68E4A63B28A2}">
      <dsp:nvSpPr>
        <dsp:cNvPr id="0" name=""/>
        <dsp:cNvSpPr/>
      </dsp:nvSpPr>
      <dsp:spPr>
        <a:xfrm>
          <a:off x="0" y="2984167"/>
          <a:ext cx="2555874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Anglais OIB (5 heures / semaine + 1 heure « passerelle »)</a:t>
          </a:r>
          <a:endParaRPr lang="fr-FR" sz="1600" kern="1200" dirty="0">
            <a:latin typeface="Garamond" pitchFamily="18" charset="0"/>
          </a:endParaRPr>
        </a:p>
      </dsp:txBody>
      <dsp:txXfrm>
        <a:off x="0" y="2984167"/>
        <a:ext cx="2555874" cy="665020"/>
      </dsp:txXfrm>
    </dsp:sp>
    <dsp:sp modelId="{3DA8490E-C1C3-4A90-B19D-C2D79EDFC857}">
      <dsp:nvSpPr>
        <dsp:cNvPr id="0" name=""/>
        <dsp:cNvSpPr/>
      </dsp:nvSpPr>
      <dsp:spPr>
        <a:xfrm>
          <a:off x="2555874" y="2984167"/>
          <a:ext cx="2555874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Histoire/géographie (6</a:t>
          </a:r>
          <a:r>
            <a:rPr lang="fr-FR" sz="1600" kern="1200" baseline="30000" dirty="0" smtClean="0">
              <a:latin typeface="Garamond" pitchFamily="18" charset="0"/>
            </a:rPr>
            <a:t>e</a:t>
          </a:r>
          <a:r>
            <a:rPr lang="fr-FR" sz="1600" kern="1200" dirty="0" smtClean="0">
              <a:latin typeface="Garamond" pitchFamily="18" charset="0"/>
            </a:rPr>
            <a:t> et 5</a:t>
          </a:r>
          <a:r>
            <a:rPr lang="fr-FR" sz="1600" kern="1200" baseline="30000" dirty="0" smtClean="0">
              <a:latin typeface="Garamond" pitchFamily="18" charset="0"/>
            </a:rPr>
            <a:t>e</a:t>
          </a:r>
          <a:r>
            <a:rPr lang="fr-FR" sz="1600" kern="1200" dirty="0" smtClean="0">
              <a:latin typeface="Garamond" pitchFamily="18" charset="0"/>
            </a:rPr>
            <a:t>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Garamond" pitchFamily="18" charset="0"/>
            </a:rPr>
            <a:t>Sciences physiques (4</a:t>
          </a:r>
          <a:r>
            <a:rPr lang="fr-FR" sz="1600" kern="1200" baseline="30000" dirty="0" smtClean="0">
              <a:latin typeface="Garamond" pitchFamily="18" charset="0"/>
            </a:rPr>
            <a:t>e</a:t>
          </a:r>
          <a:r>
            <a:rPr lang="fr-FR" sz="1600" kern="1200" dirty="0" smtClean="0">
              <a:latin typeface="Garamond" pitchFamily="18" charset="0"/>
            </a:rPr>
            <a:t> et 3</a:t>
          </a:r>
          <a:r>
            <a:rPr lang="fr-FR" sz="1600" kern="1200" baseline="30000" dirty="0" smtClean="0">
              <a:latin typeface="Garamond" pitchFamily="18" charset="0"/>
            </a:rPr>
            <a:t>e</a:t>
          </a:r>
          <a:r>
            <a:rPr lang="fr-FR" sz="1600" kern="1200" dirty="0" smtClean="0">
              <a:latin typeface="Garamond" pitchFamily="18" charset="0"/>
            </a:rPr>
            <a:t>)</a:t>
          </a:r>
          <a:endParaRPr lang="fr-FR" sz="1600" kern="1200" dirty="0">
            <a:latin typeface="Garamond" pitchFamily="18" charset="0"/>
          </a:endParaRPr>
        </a:p>
      </dsp:txBody>
      <dsp:txXfrm>
        <a:off x="2555874" y="2984167"/>
        <a:ext cx="2555874" cy="665020"/>
      </dsp:txXfrm>
    </dsp:sp>
    <dsp:sp modelId="{BA28070E-8175-436D-999C-5CAF52D6DD78}">
      <dsp:nvSpPr>
        <dsp:cNvPr id="0" name=""/>
        <dsp:cNvSpPr/>
      </dsp:nvSpPr>
      <dsp:spPr>
        <a:xfrm rot="10800000">
          <a:off x="0" y="1034"/>
          <a:ext cx="5111749" cy="222414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latin typeface="Garamond" pitchFamily="18" charset="0"/>
            </a:rPr>
            <a:t>PRIMAIRE</a:t>
          </a:r>
          <a:endParaRPr lang="fr-FR" sz="2800" kern="1200" dirty="0">
            <a:latin typeface="Garamond" pitchFamily="18" charset="0"/>
          </a:endParaRPr>
        </a:p>
      </dsp:txBody>
      <dsp:txXfrm>
        <a:off x="0" y="1034"/>
        <a:ext cx="5111749" cy="780676"/>
      </dsp:txXfrm>
    </dsp:sp>
    <dsp:sp modelId="{FA63D407-70F2-419F-B030-9FF667445A83}">
      <dsp:nvSpPr>
        <dsp:cNvPr id="0" name=""/>
        <dsp:cNvSpPr/>
      </dsp:nvSpPr>
      <dsp:spPr>
        <a:xfrm>
          <a:off x="0" y="781710"/>
          <a:ext cx="2555874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Garamond" pitchFamily="18" charset="0"/>
            </a:rPr>
            <a:t>Advanced Class</a:t>
          </a:r>
          <a:endParaRPr lang="fr-FR" sz="2000" kern="1200" dirty="0">
            <a:latin typeface="Garamond" pitchFamily="18" charset="0"/>
          </a:endParaRPr>
        </a:p>
      </dsp:txBody>
      <dsp:txXfrm>
        <a:off x="0" y="781710"/>
        <a:ext cx="2555874" cy="665020"/>
      </dsp:txXfrm>
    </dsp:sp>
    <dsp:sp modelId="{11826130-2495-41AE-A128-15A6A40FBD5F}">
      <dsp:nvSpPr>
        <dsp:cNvPr id="0" name=""/>
        <dsp:cNvSpPr/>
      </dsp:nvSpPr>
      <dsp:spPr>
        <a:xfrm>
          <a:off x="2555874" y="781710"/>
          <a:ext cx="2555874" cy="66502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Garamond" pitchFamily="18" charset="0"/>
            </a:rPr>
            <a:t>Native language Class</a:t>
          </a:r>
          <a:endParaRPr lang="fr-FR" sz="2000" kern="1200" dirty="0">
            <a:latin typeface="Garamond" pitchFamily="18" charset="0"/>
          </a:endParaRPr>
        </a:p>
      </dsp:txBody>
      <dsp:txXfrm>
        <a:off x="2555874" y="781710"/>
        <a:ext cx="2555874" cy="665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73882-187F-4F72-BF23-AD1A809FF935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7E8F0-847E-41DC-89F5-6DF3634D1E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7E8F0-847E-41DC-89F5-6DF3634D1E9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7E8F0-847E-41DC-89F5-6DF3634D1E9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7E8F0-847E-41DC-89F5-6DF3634D1E9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7E8F0-847E-41DC-89F5-6DF3634D1E9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7E8F0-847E-41DC-89F5-6DF3634D1E9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7E8F0-847E-41DC-89F5-6DF3634D1E9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7E8F0-847E-41DC-89F5-6DF3634D1E9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7E8F0-847E-41DC-89F5-6DF3634D1E9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D891-FAD4-4A55-BFE9-141B3C98D555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753-7F5C-49F0-A344-2A45CC313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D891-FAD4-4A55-BFE9-141B3C98D555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753-7F5C-49F0-A344-2A45CC313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D891-FAD4-4A55-BFE9-141B3C98D555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753-7F5C-49F0-A344-2A45CC313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D891-FAD4-4A55-BFE9-141B3C98D555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753-7F5C-49F0-A344-2A45CC313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D891-FAD4-4A55-BFE9-141B3C98D555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753-7F5C-49F0-A344-2A45CC313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D891-FAD4-4A55-BFE9-141B3C98D555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753-7F5C-49F0-A344-2A45CC313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D891-FAD4-4A55-BFE9-141B3C98D555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753-7F5C-49F0-A344-2A45CC313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D891-FAD4-4A55-BFE9-141B3C98D555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753-7F5C-49F0-A344-2A45CC313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D891-FAD4-4A55-BFE9-141B3C98D555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753-7F5C-49F0-A344-2A45CC313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D891-FAD4-4A55-BFE9-141B3C98D555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753-7F5C-49F0-A344-2A45CC313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D891-FAD4-4A55-BFE9-141B3C98D555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753-7F5C-49F0-A344-2A45CC313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0D891-FAD4-4A55-BFE9-141B3C98D555}" type="datetimeFigureOut">
              <a:rPr lang="fr-FR" smtClean="0"/>
              <a:pPr/>
              <a:t>11/07/2014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F753-7F5C-49F0-A344-2A45CC3138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Garamond" pitchFamily="18" charset="0"/>
              </a:rPr>
              <a:t>MASSILLON : Ensemble scolaire international </a:t>
            </a:r>
            <a:endParaRPr lang="fr-FR" sz="3200" b="1" dirty="0">
              <a:latin typeface="Garamond" pitchFamily="18" charset="0"/>
            </a:endParaRPr>
          </a:p>
        </p:txBody>
      </p:sp>
      <p:pic>
        <p:nvPicPr>
          <p:cNvPr id="4" name="Espace réservé du contenu 3" descr="Log Ma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00165" y="1571612"/>
            <a:ext cx="6386137" cy="46434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00026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3600" dirty="0" smtClean="0">
                <a:latin typeface="Garamond" pitchFamily="18" charset="0"/>
              </a:rPr>
              <a:t/>
            </a:r>
            <a:br>
              <a:rPr lang="fr-FR" sz="3600" dirty="0" smtClean="0">
                <a:latin typeface="Garamond" pitchFamily="18" charset="0"/>
              </a:rPr>
            </a:br>
            <a:r>
              <a:rPr lang="fr-FR" sz="3600" dirty="0" smtClean="0">
                <a:latin typeface="Garamond" pitchFamily="18" charset="0"/>
              </a:rPr>
              <a:t>L’ENSEIGNEMENT DE L’ANGLAIS </a:t>
            </a:r>
            <a:r>
              <a:rPr lang="fr-FR" sz="3600" dirty="0" smtClean="0">
                <a:latin typeface="Garamond"/>
              </a:rPr>
              <a:t>À</a:t>
            </a:r>
            <a:r>
              <a:rPr lang="fr-FR" sz="3600" dirty="0" smtClean="0">
                <a:latin typeface="Garamond" pitchFamily="18" charset="0"/>
              </a:rPr>
              <a:t> MASSILLON</a:t>
            </a:r>
            <a:br>
              <a:rPr lang="fr-FR" sz="3600" dirty="0" smtClean="0">
                <a:latin typeface="Garamond" pitchFamily="18" charset="0"/>
              </a:rPr>
            </a:br>
            <a:endParaRPr lang="fr-FR" sz="3600" dirty="0">
              <a:latin typeface="Garamond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85738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Garamond" pitchFamily="18" charset="0"/>
              </a:rPr>
              <a:t>Des cursus continus et complémentaires, depuis les classes maternelles jusqu’en Terminale</a:t>
            </a:r>
          </a:p>
          <a:p>
            <a:endParaRPr lang="fr-FR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Garamond" pitchFamily="18" charset="0"/>
              </a:rPr>
              <a:t>Enseignement de l’anglais en Maternelle et Classes élémentaires</a:t>
            </a:r>
            <a:endParaRPr lang="fr-FR" dirty="0">
              <a:latin typeface="Garamond" pitchFamily="18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9552" y="1484784"/>
            <a:ext cx="3008313" cy="4691063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sz="1800" dirty="0" smtClean="0">
              <a:latin typeface="Garamond" pitchFamily="18" charset="0"/>
            </a:endParaRPr>
          </a:p>
          <a:p>
            <a:r>
              <a:rPr lang="fr-FR" sz="1800" b="1" u="sng" dirty="0" smtClean="0">
                <a:solidFill>
                  <a:srgbClr val="C00000"/>
                </a:solidFill>
                <a:latin typeface="Garamond" pitchFamily="18" charset="0"/>
              </a:rPr>
              <a:t>Les objectifs </a:t>
            </a:r>
            <a:r>
              <a:rPr lang="fr-FR" sz="1800" dirty="0" smtClean="0">
                <a:latin typeface="Garamond" pitchFamily="18" charset="0"/>
              </a:rPr>
              <a:t>:</a:t>
            </a:r>
          </a:p>
          <a:p>
            <a:pPr>
              <a:buFont typeface="Arial" charset="0"/>
              <a:buChar char="•"/>
            </a:pPr>
            <a:r>
              <a:rPr lang="fr-FR" sz="1800" dirty="0" smtClean="0">
                <a:latin typeface="Garamond" pitchFamily="18" charset="0"/>
              </a:rPr>
              <a:t> Permettre l’intégration de tous les enfants français et étrangers à l’</a:t>
            </a:r>
            <a:r>
              <a:rPr lang="fr-FR" sz="1800" dirty="0" smtClean="0">
                <a:latin typeface="Garamond"/>
              </a:rPr>
              <a:t>É</a:t>
            </a:r>
            <a:r>
              <a:rPr lang="fr-FR" sz="1800" dirty="0" smtClean="0">
                <a:latin typeface="Garamond" pitchFamily="18" charset="0"/>
              </a:rPr>
              <a:t>cole.</a:t>
            </a:r>
          </a:p>
          <a:p>
            <a:pPr>
              <a:buFont typeface="Arial" charset="0"/>
              <a:buChar char="•"/>
            </a:pPr>
            <a:r>
              <a:rPr lang="fr-FR" sz="1800" dirty="0" smtClean="0">
                <a:latin typeface="Garamond" pitchFamily="18" charset="0"/>
              </a:rPr>
              <a:t> Stimuler les enfants qui disposent de capacités linguistiques : leur permettre d’atteindre le plus haut niveau.</a:t>
            </a:r>
          </a:p>
          <a:p>
            <a:pPr>
              <a:buFont typeface="Arial" charset="0"/>
              <a:buChar char="•"/>
            </a:pPr>
            <a:r>
              <a:rPr lang="fr-FR" sz="1800" dirty="0" smtClean="0">
                <a:latin typeface="Garamond" pitchFamily="18" charset="0"/>
              </a:rPr>
              <a:t> Permettre de valider les années d’école de certains enfants étrangers, par exemple asiatiques, le système français n’étant reconnu en Asie.</a:t>
            </a:r>
          </a:p>
          <a:p>
            <a:pPr>
              <a:buFont typeface="Arial" charset="0"/>
              <a:buChar char="•"/>
            </a:pPr>
            <a:r>
              <a:rPr lang="fr-FR" sz="1800" dirty="0" smtClean="0">
                <a:latin typeface="Garamond" pitchFamily="18" charset="0"/>
              </a:rPr>
              <a:t> Présenter les examens Young Learners de Cambridge.</a:t>
            </a:r>
            <a:endParaRPr lang="fr-FR" sz="1800" dirty="0"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980728"/>
            <a:ext cx="5112568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Initiation à l’anglais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>
                <a:latin typeface="Garamond" pitchFamily="18" charset="0"/>
              </a:rPr>
              <a:t>L’enseignement de l’anglais à Massillon de la Maternelle à la Terminale</a:t>
            </a:r>
            <a:endParaRPr lang="fr-FR" sz="1800" dirty="0">
              <a:latin typeface="Garamond" pitchFamily="18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fr-FR" dirty="0" smtClean="0">
              <a:latin typeface="Garamond" pitchFamily="18" charset="0"/>
            </a:endParaRPr>
          </a:p>
          <a:p>
            <a:r>
              <a:rPr lang="fr-FR" sz="1800" dirty="0" smtClean="0">
                <a:latin typeface="Garamond" pitchFamily="18" charset="0"/>
              </a:rPr>
              <a:t>OIB : Option internationale du Baccalauréat français (séries générales).</a:t>
            </a:r>
          </a:p>
          <a:p>
            <a:endParaRPr lang="fr-FR" sz="1800" dirty="0" smtClean="0">
              <a:latin typeface="Garamond" pitchFamily="18" charset="0"/>
            </a:endParaRPr>
          </a:p>
          <a:p>
            <a:r>
              <a:rPr lang="fr-FR" sz="1800" dirty="0" smtClean="0">
                <a:latin typeface="Garamond" pitchFamily="18" charset="0"/>
              </a:rPr>
              <a:t>E.B.I. : École Bilingue Internationale (Cursus anglophone préparant à des diplômes anglais et américains).</a:t>
            </a:r>
          </a:p>
          <a:p>
            <a:endParaRPr lang="fr-FR" sz="1800" dirty="0" smtClean="0">
              <a:latin typeface="Garamond" pitchFamily="18" charset="0"/>
            </a:endParaRPr>
          </a:p>
          <a:p>
            <a:r>
              <a:rPr lang="fr-FR" sz="1800" dirty="0" smtClean="0">
                <a:latin typeface="Garamond" pitchFamily="18" charset="0"/>
              </a:rPr>
              <a:t>Mention européenne anglais accessible pour les élèves de CM2 </a:t>
            </a:r>
            <a:r>
              <a:rPr lang="fr-FR" sz="1800" i="1" dirty="0" smtClean="0">
                <a:latin typeface="Garamond" pitchFamily="18" charset="0"/>
              </a:rPr>
              <a:t>hors Massillon</a:t>
            </a:r>
            <a:r>
              <a:rPr lang="fr-FR" sz="1800" dirty="0" smtClean="0">
                <a:latin typeface="Garamond" pitchFamily="18" charset="0"/>
              </a:rPr>
              <a:t>.</a:t>
            </a:r>
          </a:p>
          <a:p>
            <a:endParaRPr lang="fr-FR" sz="1800" dirty="0" smtClean="0">
              <a:latin typeface="Garamond" pitchFamily="18" charset="0"/>
            </a:endParaRPr>
          </a:p>
          <a:p>
            <a:r>
              <a:rPr lang="fr-FR" sz="1800" dirty="0" smtClean="0">
                <a:latin typeface="Garamond" pitchFamily="18" charset="0"/>
              </a:rPr>
              <a:t>Section OIB accessible sur épreuves de langue anglaise en Collège, sur entretien en Lycée.</a:t>
            </a:r>
          </a:p>
          <a:p>
            <a:endParaRPr lang="fr-FR" sz="1800" dirty="0" smtClean="0">
              <a:latin typeface="Garamond" pitchFamily="18" charset="0"/>
            </a:endParaRPr>
          </a:p>
          <a:p>
            <a:r>
              <a:rPr lang="fr-FR" sz="1800" dirty="0" smtClean="0">
                <a:latin typeface="Garamond" pitchFamily="18" charset="0"/>
              </a:rPr>
              <a:t>Intégration des élèves étrangers ou de retour d’expatriation selon leur niveau de langue anglaise.</a:t>
            </a:r>
          </a:p>
          <a:p>
            <a:endParaRPr lang="fr-FR" sz="1800" dirty="0" smtClean="0">
              <a:latin typeface="Garamond" pitchFamily="18" charset="0"/>
            </a:endParaRPr>
          </a:p>
          <a:p>
            <a:r>
              <a:rPr lang="fr-FR" sz="1800" dirty="0" smtClean="0">
                <a:latin typeface="Garamond" pitchFamily="18" charset="0"/>
              </a:rPr>
              <a:t>Passage tout au long de la scolarité d’un niveau à l’autre sur décision du Conseil de classe.</a:t>
            </a:r>
          </a:p>
          <a:p>
            <a:endParaRPr lang="fr-FR" sz="1800" dirty="0" smtClean="0">
              <a:latin typeface="Garamond" pitchFamily="18" charset="0"/>
            </a:endParaRPr>
          </a:p>
          <a:p>
            <a:r>
              <a:rPr lang="fr-FR" sz="1800" dirty="0" smtClean="0">
                <a:latin typeface="Garamond" pitchFamily="18" charset="0"/>
              </a:rPr>
              <a:t>Dispositif « Passerelle » entre Anglais Euro Cambridge et OIB américain durant tout le Collège</a:t>
            </a:r>
            <a:r>
              <a:rPr lang="fr-FR" dirty="0" smtClean="0">
                <a:latin typeface="Garamond" pitchFamily="18" charset="0"/>
              </a:rPr>
              <a:t>.</a:t>
            </a:r>
          </a:p>
          <a:p>
            <a:endParaRPr lang="fr-FR" dirty="0" smtClean="0">
              <a:latin typeface="Garamond" pitchFamily="18" charset="0"/>
            </a:endParaRPr>
          </a:p>
          <a:p>
            <a:endParaRPr lang="fr-FR" dirty="0" smtClean="0">
              <a:latin typeface="Garamond" pitchFamily="18" charset="0"/>
            </a:endParaRPr>
          </a:p>
          <a:p>
            <a:endParaRPr lang="fr-FR" dirty="0" smtClean="0">
              <a:latin typeface="Garamond" pitchFamily="18" charset="0"/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Garamond" pitchFamily="18" charset="0"/>
              </a:rPr>
              <a:t/>
            </a:r>
            <a:br>
              <a:rPr lang="fr-FR" dirty="0" smtClean="0">
                <a:latin typeface="Garamond" pitchFamily="18" charset="0"/>
              </a:rPr>
            </a:br>
            <a:r>
              <a:rPr lang="fr-FR" dirty="0" smtClean="0">
                <a:latin typeface="Garamond" pitchFamily="18" charset="0"/>
              </a:rPr>
              <a:t/>
            </a:r>
            <a:br>
              <a:rPr lang="fr-FR" dirty="0" smtClean="0">
                <a:latin typeface="Garamond" pitchFamily="18" charset="0"/>
              </a:rPr>
            </a:br>
            <a:r>
              <a:rPr lang="fr-FR" dirty="0" smtClean="0">
                <a:latin typeface="Garamond" pitchFamily="18" charset="0"/>
              </a:rPr>
              <a:t/>
            </a:r>
            <a:br>
              <a:rPr lang="fr-FR" dirty="0" smtClean="0">
                <a:latin typeface="Garamond" pitchFamily="18" charset="0"/>
              </a:rPr>
            </a:br>
            <a:r>
              <a:rPr lang="fr-FR" dirty="0" smtClean="0">
                <a:latin typeface="Garamond" pitchFamily="18" charset="0"/>
              </a:rPr>
              <a:t>ENSEIGNEMENT DE L’ANGLAIS</a:t>
            </a:r>
            <a:br>
              <a:rPr lang="fr-FR" dirty="0" smtClean="0">
                <a:latin typeface="Garamond" pitchFamily="18" charset="0"/>
              </a:rPr>
            </a:br>
            <a:r>
              <a:rPr lang="fr-FR" dirty="0" smtClean="0">
                <a:latin typeface="Garamond" pitchFamily="18" charset="0"/>
              </a:rPr>
              <a:t/>
            </a:r>
            <a:br>
              <a:rPr lang="fr-FR" dirty="0" smtClean="0">
                <a:latin typeface="Garamond" pitchFamily="18" charset="0"/>
              </a:rPr>
            </a:b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FOUNDATION CLASS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 smtClean="0">
              <a:latin typeface="Garamond" pitchFamily="18" charset="0"/>
            </a:endParaRPr>
          </a:p>
          <a:p>
            <a:endParaRPr lang="fr-FR" dirty="0" smtClean="0">
              <a:latin typeface="Garamond" pitchFamily="18" charset="0"/>
            </a:endParaRPr>
          </a:p>
          <a:p>
            <a:r>
              <a:rPr lang="fr-FR" sz="1600" dirty="0" smtClean="0">
                <a:latin typeface="Garamond" pitchFamily="18" charset="0"/>
              </a:rPr>
              <a:t>Mention européenne anglais accessible pour les élèves de CM2 </a:t>
            </a:r>
            <a:r>
              <a:rPr lang="fr-FR" sz="1600" i="1" dirty="0" smtClean="0">
                <a:latin typeface="Garamond" pitchFamily="18" charset="0"/>
              </a:rPr>
              <a:t>hors Massillon</a:t>
            </a:r>
            <a:r>
              <a:rPr lang="fr-FR" sz="1600" dirty="0" smtClean="0">
                <a:latin typeface="Garamond" pitchFamily="18" charset="0"/>
              </a:rPr>
              <a:t>.</a:t>
            </a:r>
          </a:p>
          <a:p>
            <a:endParaRPr lang="fr-FR" sz="1600" dirty="0" smtClean="0">
              <a:latin typeface="Garamond" pitchFamily="18" charset="0"/>
            </a:endParaRPr>
          </a:p>
          <a:p>
            <a:r>
              <a:rPr lang="fr-FR" sz="1600" dirty="0" smtClean="0">
                <a:latin typeface="Garamond" pitchFamily="18" charset="0"/>
              </a:rPr>
              <a:t>Passage tout au long de la scolarité d’un niveau à l’autre sur décision du Conseil de classe.</a:t>
            </a:r>
          </a:p>
          <a:p>
            <a:endParaRPr lang="fr-FR" sz="1600" dirty="0" smtClean="0">
              <a:latin typeface="Garamond" pitchFamily="18" charset="0"/>
            </a:endParaRPr>
          </a:p>
          <a:p>
            <a:r>
              <a:rPr lang="fr-FR" sz="1600" dirty="0" smtClean="0">
                <a:latin typeface="Garamond" pitchFamily="18" charset="0"/>
              </a:rPr>
              <a:t>Intégration des élèves étrangers ou de retour d’expatriation selon leur niveau de langue anglaise.</a:t>
            </a:r>
          </a:p>
          <a:p>
            <a:endParaRPr lang="fr-FR" sz="1600" dirty="0" smtClean="0">
              <a:latin typeface="Garamond" pitchFamily="18" charset="0"/>
            </a:endParaRPr>
          </a:p>
          <a:p>
            <a:r>
              <a:rPr lang="fr-FR" sz="1600" dirty="0" smtClean="0">
                <a:latin typeface="Garamond" pitchFamily="18" charset="0"/>
              </a:rPr>
              <a:t>Préparation spécifique aux examens de Cambridge pour les élèves des Sections européennes.</a:t>
            </a:r>
          </a:p>
          <a:p>
            <a:endParaRPr lang="fr-FR" dirty="0" smtClean="0">
              <a:latin typeface="Garamond" pitchFamily="18" charset="0"/>
            </a:endParaRPr>
          </a:p>
          <a:p>
            <a:endParaRPr lang="fr-FR" dirty="0" smtClean="0">
              <a:latin typeface="Garamond" pitchFamily="18" charset="0"/>
            </a:endParaRPr>
          </a:p>
          <a:p>
            <a:endParaRPr lang="fr-FR" dirty="0" smtClean="0">
              <a:latin typeface="Garamond" pitchFamily="18" charset="0"/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dirty="0" smtClean="0">
                <a:latin typeface="Garamond" pitchFamily="18" charset="0"/>
              </a:rPr>
              <a:t/>
            </a:r>
            <a:br>
              <a:rPr lang="fr-FR" dirty="0" smtClean="0">
                <a:latin typeface="Garamond" pitchFamily="18" charset="0"/>
              </a:rPr>
            </a:br>
            <a:r>
              <a:rPr lang="fr-FR" dirty="0" smtClean="0">
                <a:latin typeface="Garamond" pitchFamily="18" charset="0"/>
              </a:rPr>
              <a:t/>
            </a:r>
            <a:br>
              <a:rPr lang="fr-FR" dirty="0" smtClean="0">
                <a:latin typeface="Garamond" pitchFamily="18" charset="0"/>
              </a:rPr>
            </a:br>
            <a:r>
              <a:rPr lang="fr-FR" sz="1800" dirty="0" smtClean="0">
                <a:latin typeface="Garamond" pitchFamily="18" charset="0"/>
              </a:rPr>
              <a:t>ENSEIGNEMENT DE L’ANGLAIS</a:t>
            </a:r>
            <a:br>
              <a:rPr lang="fr-FR" sz="1800" dirty="0" smtClean="0">
                <a:latin typeface="Garamond" pitchFamily="18" charset="0"/>
              </a:rPr>
            </a:br>
            <a:r>
              <a:rPr lang="fr-FR" dirty="0" smtClean="0">
                <a:latin typeface="Garamond" pitchFamily="18" charset="0"/>
              </a:rPr>
              <a:t/>
            </a:r>
            <a:br>
              <a:rPr lang="fr-FR" dirty="0" smtClean="0">
                <a:latin typeface="Garamond" pitchFamily="18" charset="0"/>
              </a:rPr>
            </a:b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ADVANCED CLASS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fr-FR" sz="1800" dirty="0" smtClean="0">
              <a:latin typeface="Garamond" pitchFamily="18" charset="0"/>
            </a:endParaRPr>
          </a:p>
          <a:p>
            <a:r>
              <a:rPr lang="fr-FR" sz="1700" dirty="0" smtClean="0">
                <a:latin typeface="Garamond" pitchFamily="18" charset="0"/>
              </a:rPr>
              <a:t>OIB : Option internationale du Baccalauréat (Enseignement dispensé par des professeurs de langue maternelle anglaise ou américaine).</a:t>
            </a:r>
          </a:p>
          <a:p>
            <a:endParaRPr lang="fr-FR" sz="1700" dirty="0" smtClean="0">
              <a:latin typeface="Garamond" pitchFamily="18" charset="0"/>
            </a:endParaRPr>
          </a:p>
          <a:p>
            <a:r>
              <a:rPr lang="fr-FR" sz="1700" dirty="0" smtClean="0">
                <a:latin typeface="Garamond" pitchFamily="18" charset="0"/>
              </a:rPr>
              <a:t>Passage tout au long de la scolarité d’un niveau à l’autre sur décision du Conseil de classe.</a:t>
            </a:r>
          </a:p>
          <a:p>
            <a:endParaRPr lang="fr-FR" sz="1700" dirty="0" smtClean="0">
              <a:latin typeface="Garamond" pitchFamily="18" charset="0"/>
            </a:endParaRPr>
          </a:p>
          <a:p>
            <a:r>
              <a:rPr lang="fr-FR" sz="1700" dirty="0" smtClean="0">
                <a:latin typeface="Garamond" pitchFamily="18" charset="0"/>
              </a:rPr>
              <a:t>Dispositif « Passerelle » entre Anglais Euro  Cambridge et OIB américain de la Sixième à la classe de Seconde comprise.</a:t>
            </a:r>
          </a:p>
          <a:p>
            <a:endParaRPr lang="fr-FR" sz="1700" dirty="0" smtClean="0">
              <a:latin typeface="Garamond" pitchFamily="18" charset="0"/>
            </a:endParaRPr>
          </a:p>
          <a:p>
            <a:r>
              <a:rPr lang="fr-FR" sz="1700" dirty="0" smtClean="0">
                <a:latin typeface="Garamond" pitchFamily="18" charset="0"/>
              </a:rPr>
              <a:t>Préparation spécifique aux examens de Cambridge pour les élèves des Sections européennes.</a:t>
            </a:r>
          </a:p>
          <a:p>
            <a:endParaRPr lang="fr-FR" sz="1700" dirty="0" smtClean="0">
              <a:latin typeface="Garamond" pitchFamily="18" charset="0"/>
            </a:endParaRPr>
          </a:p>
          <a:p>
            <a:r>
              <a:rPr lang="fr-FR" sz="1700" dirty="0" smtClean="0">
                <a:latin typeface="Garamond" pitchFamily="18" charset="0"/>
              </a:rPr>
              <a:t>Examen IGCSE (examen standard britannique) obligatoire pour les élèves de Seconde OIB.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Garamond" pitchFamily="18" charset="0"/>
              </a:rPr>
              <a:t>Enseignement de l’anglais</a:t>
            </a:r>
            <a:br>
              <a:rPr lang="fr-FR" dirty="0" smtClean="0">
                <a:latin typeface="Garamond" pitchFamily="18" charset="0"/>
              </a:rPr>
            </a:br>
            <a:r>
              <a:rPr lang="fr-FR" dirty="0" smtClean="0">
                <a:latin typeface="Garamond" pitchFamily="18" charset="0"/>
              </a:rPr>
              <a:t/>
            </a:r>
            <a:br>
              <a:rPr lang="fr-FR" dirty="0" smtClean="0">
                <a:latin typeface="Garamond" pitchFamily="18" charset="0"/>
              </a:rPr>
            </a:br>
            <a:r>
              <a:rPr lang="fr-FR" sz="2200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NATIVE LANGUAGE CLASS </a:t>
            </a:r>
            <a:endParaRPr lang="fr-FR" sz="2200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endParaRPr lang="fr-FR" dirty="0" smtClean="0">
              <a:latin typeface="Garamond" pitchFamily="18" charset="0"/>
            </a:endParaRPr>
          </a:p>
          <a:p>
            <a:endParaRPr lang="fr-FR" dirty="0" smtClean="0">
              <a:latin typeface="Garamond" pitchFamily="18" charset="0"/>
            </a:endParaRPr>
          </a:p>
          <a:p>
            <a:r>
              <a:rPr lang="fr-FR" sz="1600" dirty="0" smtClean="0">
                <a:latin typeface="Garamond" pitchFamily="18" charset="0"/>
              </a:rPr>
              <a:t>OIB : Option internationale du Baccalauréat (Enseignement dispensé par des professeurs de langue maternelle anglaise ou américaine)</a:t>
            </a:r>
          </a:p>
          <a:p>
            <a:endParaRPr lang="fr-FR" sz="1600" dirty="0" smtClean="0">
              <a:latin typeface="Garamond" pitchFamily="18" charset="0"/>
            </a:endParaRPr>
          </a:p>
          <a:p>
            <a:r>
              <a:rPr lang="fr-FR" sz="1600" dirty="0" smtClean="0">
                <a:latin typeface="Garamond" pitchFamily="18" charset="0"/>
              </a:rPr>
              <a:t>EBI : École Bilingue Internationale (Cursus anglophone préparant à des diplômes anglais et américains)</a:t>
            </a:r>
          </a:p>
          <a:p>
            <a:endParaRPr lang="fr-FR" sz="1600" dirty="0" smtClean="0">
              <a:latin typeface="Garamond" pitchFamily="18" charset="0"/>
            </a:endParaRPr>
          </a:p>
          <a:p>
            <a:r>
              <a:rPr lang="fr-FR" sz="1600" dirty="0" smtClean="0">
                <a:latin typeface="Garamond" pitchFamily="18" charset="0"/>
              </a:rPr>
              <a:t>Intégration des élèves étrangers ou de retour d’expatriation selon leur niveau de langue anglaise (langue maternelle ou équivalent)</a:t>
            </a:r>
          </a:p>
          <a:p>
            <a:endParaRPr lang="fr-FR" sz="1600" dirty="0" smtClean="0">
              <a:latin typeface="Garamond" pitchFamily="18" charset="0"/>
            </a:endParaRPr>
          </a:p>
          <a:p>
            <a:r>
              <a:rPr lang="fr-FR" sz="1600" dirty="0" smtClean="0">
                <a:latin typeface="Garamond" pitchFamily="18" charset="0"/>
              </a:rPr>
              <a:t>Accès au Cursus anglophone après entretien avec la direction de l’E.B.I.</a:t>
            </a:r>
          </a:p>
          <a:p>
            <a:endParaRPr lang="fr-FR" dirty="0" smtClean="0">
              <a:latin typeface="Garamond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Garamond" pitchFamily="18" charset="0"/>
              </a:rPr>
              <a:t>L’Option Internationale du Baccalauréat (O.I.B.) à Massillon</a:t>
            </a:r>
            <a:endParaRPr lang="fr-FR" dirty="0">
              <a:latin typeface="Garamond" pitchFamily="18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latin typeface="Garamond" pitchFamily="18" charset="0"/>
              </a:rPr>
              <a:t>L’O.I.B.  américain forme des élèves qui, tout en suivant le cursus du baccalauréat français, ont vocation à devenir bilingues et biculturels (français-américain).</a:t>
            </a:r>
          </a:p>
          <a:p>
            <a:r>
              <a:rPr lang="fr-FR" dirty="0" smtClean="0">
                <a:latin typeface="Garamond" pitchFamily="18" charset="0"/>
              </a:rPr>
              <a:t>Un enseignant assure  la coordination pédagogique de la section, le chef d’établissement en demeurant le responsable administratif. </a:t>
            </a:r>
          </a:p>
          <a:p>
            <a:r>
              <a:rPr lang="fr-FR" dirty="0" smtClean="0">
                <a:latin typeface="Garamond" pitchFamily="18" charset="0"/>
              </a:rPr>
              <a:t>Sandra Blemings assure un double lien avec les élèves du Primaire et avec l’E.B.I. (épreuves d’admission en Collège, par exemple)</a:t>
            </a:r>
          </a:p>
          <a:p>
            <a:r>
              <a:rPr lang="fr-FR" dirty="0" smtClean="0">
                <a:latin typeface="Garamond" pitchFamily="18" charset="0"/>
              </a:rPr>
              <a:t>Les élèves de l’O.I.B. ont des activités communes avec les élèves de l’E.B.I. (cursus anglophone). </a:t>
            </a:r>
          </a:p>
          <a:p>
            <a:r>
              <a:rPr lang="fr-FR" dirty="0" smtClean="0">
                <a:latin typeface="Garamond" pitchFamily="18" charset="0"/>
              </a:rPr>
              <a:t>En classe de Seconde tous les élèves de l’O.I.B. sont présentés à l’IGCSE (Cambridge international) avec les élèves de l’E.B.I.</a:t>
            </a:r>
          </a:p>
          <a:p>
            <a:r>
              <a:rPr lang="fr-FR" dirty="0" smtClean="0">
                <a:latin typeface="Garamond" pitchFamily="18" charset="0"/>
              </a:rPr>
              <a:t>Dispositif « Passerelle » entre Anglais Euro Cambridge et OIB américain durant tout le Collège.</a:t>
            </a:r>
          </a:p>
          <a:p>
            <a:endParaRPr lang="fr-FR" dirty="0" smtClean="0">
              <a:latin typeface="Garamond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16902</TotalTime>
  <Words>769</Words>
  <Application>Microsoft Office PowerPoint</Application>
  <PresentationFormat>Affichage à l'écran (4:3)</PresentationFormat>
  <Paragraphs>153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MASSILLON : Ensemble scolaire international </vt:lpstr>
      <vt:lpstr> L’ENSEIGNEMENT DE L’ANGLAIS À MASSILLON </vt:lpstr>
      <vt:lpstr>Enseignement de l’anglais en Maternelle et Classes élémentaires</vt:lpstr>
      <vt:lpstr>L’enseignement de l’anglais à Massillon de la Maternelle à la Terminale</vt:lpstr>
      <vt:lpstr>   ENSEIGNEMENT DE L’ANGLAIS  FOUNDATION CLASS</vt:lpstr>
      <vt:lpstr>  ENSEIGNEMENT DE L’ANGLAIS  ADVANCED CLASS</vt:lpstr>
      <vt:lpstr>Enseignement de l’anglais  NATIVE LANGUAGE CLASS </vt:lpstr>
      <vt:lpstr>L’Option Internationale du Baccalauréat (O.I.B.) à Massillon</vt:lpstr>
    </vt:vector>
  </TitlesOfParts>
  <Company>Famille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Theowindo</dc:creator>
  <cp:lastModifiedBy>Moncelon Jean</cp:lastModifiedBy>
  <cp:revision>66</cp:revision>
  <dcterms:created xsi:type="dcterms:W3CDTF">2012-06-03T08:46:02Z</dcterms:created>
  <dcterms:modified xsi:type="dcterms:W3CDTF">2014-07-11T07:58:34Z</dcterms:modified>
</cp:coreProperties>
</file>